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CD6B4-66C7-4244-A5C3-66C8DB0B2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1253BD-7C18-4A6B-B201-F6CC98CB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552467-C5F0-47EA-B1DC-C9F6C902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00FA8-03C3-4758-82DC-811D6A38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B077B-18D2-4ADA-B027-6498B33E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0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BA980-FF63-4FB4-8DD3-E4BC9541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C80F8-721B-46F7-AE14-CC7CE780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13824-1B80-4099-9294-CFF02236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D2B03-550C-4BB8-BEF4-1A2BEB7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8FD17-E736-4B0D-BA24-8D81D71A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0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8615BF-4592-4517-9964-DE930021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2BC5C6-9AFC-49CF-BA34-2A20E5F5E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83411-B0BB-4B74-98A9-68D2845E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1409CE-937D-41FF-A3DB-FA96FE3B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108E50-F1AE-4E39-BC31-B0E3543C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7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8C041-E5D9-482D-B3F0-EE885666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32244-A069-4CA3-B686-1B731EF0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C5287-A0CC-4332-A439-B555E147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0D9AC-B72A-4177-BFE8-7B86CC6F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A8BCC-26A3-49E5-914D-D718CE2D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26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A539E-831B-45C4-AF2A-E585AB63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741AA0-0D7C-448C-BA18-E2885D00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999AB0-32F4-4447-9BF4-4C9390F1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DF21A3-CE3B-4069-A524-75208645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D4EA2-BC8E-4D6B-971E-DE59C15C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65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9A3DE-9245-4719-869A-B38ABAC1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1D2E-CD42-42FB-9E39-08B04AE97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C506C9-3009-4F4C-9B61-99CCAFDD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9324FD-E5DF-4364-B935-2114996C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466ACF-D229-4FD3-9B3F-6A37ACB4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D694DD-CA70-4948-A151-64A7D03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65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B6343-5E28-4606-BA2F-310C9821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84D510-6907-40A6-A773-E3D941E2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68C7E1-4E55-4F3A-AF5C-D625C7102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DC23CA-A508-4213-9E75-00BF5B8C6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3D4E10-0660-4BE2-9CEC-124168248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0AE948-42D7-4D49-B1D6-35411FB0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DBA7C6-3E65-4774-ACC1-150A2E95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E92DBA-08FC-44DE-89E0-E53B8709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CE77A-58AE-4F6C-BB1B-E66ADA0D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C30FF0-4655-4870-8D3C-42D46BA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EFF5D-ADFC-4BE3-A524-35C33D13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D72DD1-994E-415A-A62F-22E93818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5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AA6B52-C152-40D6-8D3E-721BEA9E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B02312-D99F-444B-9DB0-5F85D5A1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9D3445-A0A5-4E12-8C26-AA60757C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34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1ABE9-DA0B-45C5-BDD2-9312C2DB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3B66F-1C02-49D8-8C1E-C36ABD19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2B5269-869C-4DD3-9B0A-7DD5C8F9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0672F2-AA36-4D83-AB93-B631F0F0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EE125-0061-4F83-AEB8-0127C411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AAAF2-FFCE-483A-B97F-4470FC78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DF705-E0BD-4558-88B9-C96A1B36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B35861-B35A-44C3-98EA-4DD1167BA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7BD84-D714-4B8A-B4BF-6B4A72373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D90E22-7808-4332-83B5-04D39941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A8C5A-FC8D-4115-A980-B7564B17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FAB6F-81EE-4997-A125-29C7EDA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2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5C9E05-08DD-4FFA-86CD-46A8E040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0EDC8-501B-41D7-A532-A81E446A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D40A5E-A5E2-4E3A-83F7-E86CD703B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0917-7B72-4490-BBCE-C7267880410D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D2DC1-421C-4F88-9CD1-B75BBAF51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DB351-890D-49AB-84C6-FD781F2D3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613A-A6E4-4E89-858D-80AED1FD7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96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7C4E0F7-FBC8-453B-B957-FF5B6F895A92}"/>
              </a:ext>
            </a:extLst>
          </p:cNvPr>
          <p:cNvGrpSpPr/>
          <p:nvPr/>
        </p:nvGrpSpPr>
        <p:grpSpPr>
          <a:xfrm>
            <a:off x="1450225" y="1587432"/>
            <a:ext cx="8138649" cy="3415804"/>
            <a:chOff x="1450225" y="1587432"/>
            <a:chExt cx="8138649" cy="3415804"/>
          </a:xfrm>
        </p:grpSpPr>
        <p:pic>
          <p:nvPicPr>
            <p:cNvPr id="5" name="Grafik 4" descr="Ein Bild, das Screenshot, Elektronik enthält.&#10;&#10;Automatisch generierte Beschreibung">
              <a:extLst>
                <a:ext uri="{FF2B5EF4-FFF2-40B4-BE49-F238E27FC236}">
                  <a16:creationId xmlns:a16="http://schemas.microsoft.com/office/drawing/2014/main" id="{C55605BB-B86E-4024-BFE2-37A539D25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225" y="1593111"/>
              <a:ext cx="1682836" cy="3410125"/>
            </a:xfrm>
            <a:prstGeom prst="rect">
              <a:avLst/>
            </a:prstGeom>
          </p:spPr>
        </p:pic>
        <p:pic>
          <p:nvPicPr>
            <p:cNvPr id="7" name="Grafik 6" descr="Ein Bild, das Screenshot, Elektronik, Monitor enthält.&#10;&#10;Automatisch generierte Beschreibung">
              <a:extLst>
                <a:ext uri="{FF2B5EF4-FFF2-40B4-BE49-F238E27FC236}">
                  <a16:creationId xmlns:a16="http://schemas.microsoft.com/office/drawing/2014/main" id="{00B9D319-AD1E-4D66-AFC6-8CE9F43C2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168" y="1587433"/>
              <a:ext cx="1695483" cy="3410125"/>
            </a:xfrm>
            <a:prstGeom prst="rect">
              <a:avLst/>
            </a:prstGeom>
          </p:spPr>
        </p:pic>
        <p:pic>
          <p:nvPicPr>
            <p:cNvPr id="9" name="Grafik 8" descr="Ein Bild, das Monitor, Elektronik, Screenshot enthält.&#10;&#10;Automatisch generierte Beschreibung">
              <a:extLst>
                <a:ext uri="{FF2B5EF4-FFF2-40B4-BE49-F238E27FC236}">
                  <a16:creationId xmlns:a16="http://schemas.microsoft.com/office/drawing/2014/main" id="{C822D1FC-F603-4C84-879B-0ED456D67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140" y="1587432"/>
              <a:ext cx="1690734" cy="3410125"/>
            </a:xfrm>
            <a:prstGeom prst="rect">
              <a:avLst/>
            </a:prstGeom>
          </p:spPr>
        </p:pic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052BFFC-50B2-499C-A7D4-D53CD54FCEDA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36" y="2556769"/>
              <a:ext cx="13196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E7E067F-974D-4BF4-9EB7-E5F4C31A078D}"/>
                </a:ext>
              </a:extLst>
            </p:cNvPr>
            <p:cNvCxnSpPr/>
            <p:nvPr/>
          </p:nvCxnSpPr>
          <p:spPr>
            <a:xfrm>
              <a:off x="2991293" y="2452577"/>
              <a:ext cx="453243" cy="1041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C5A0C915-76B9-4BF9-B858-D8D1ACE5FCAB}"/>
                </a:ext>
              </a:extLst>
            </p:cNvPr>
            <p:cNvCxnSpPr>
              <a:cxnSpLocks/>
            </p:cNvCxnSpPr>
            <p:nvPr/>
          </p:nvCxnSpPr>
          <p:spPr>
            <a:xfrm>
              <a:off x="2991293" y="2556769"/>
              <a:ext cx="45324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5DA54982-225C-4DAD-BE32-F35F21688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1293" y="2556769"/>
              <a:ext cx="453243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88B47581-25E4-4514-8E36-CD8F087434A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679" y="2303721"/>
              <a:ext cx="167141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7653C19-CEFC-43AE-B417-4CA613D03F66}"/>
                </a:ext>
              </a:extLst>
            </p:cNvPr>
            <p:cNvSpPr/>
            <p:nvPr/>
          </p:nvSpPr>
          <p:spPr>
            <a:xfrm>
              <a:off x="2948763" y="2426701"/>
              <a:ext cx="85060" cy="779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D50A755-9E4F-464C-A115-F5539F3E3483}"/>
                </a:ext>
              </a:extLst>
            </p:cNvPr>
            <p:cNvSpPr/>
            <p:nvPr/>
          </p:nvSpPr>
          <p:spPr>
            <a:xfrm>
              <a:off x="2948763" y="2543659"/>
              <a:ext cx="85060" cy="779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B42EF8F-09D3-4CE2-BBFD-1BF533AB8A11}"/>
                </a:ext>
              </a:extLst>
            </p:cNvPr>
            <p:cNvSpPr/>
            <p:nvPr/>
          </p:nvSpPr>
          <p:spPr>
            <a:xfrm>
              <a:off x="2948763" y="2658844"/>
              <a:ext cx="85060" cy="779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64558F2-AEE5-47A3-8B3C-D15AFC2E94A2}"/>
                </a:ext>
              </a:extLst>
            </p:cNvPr>
            <p:cNvSpPr/>
            <p:nvPr/>
          </p:nvSpPr>
          <p:spPr>
            <a:xfrm>
              <a:off x="6188149" y="2264735"/>
              <a:ext cx="85060" cy="779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Verbinder: gekrümmt 34">
              <a:extLst>
                <a:ext uri="{FF2B5EF4-FFF2-40B4-BE49-F238E27FC236}">
                  <a16:creationId xmlns:a16="http://schemas.microsoft.com/office/drawing/2014/main" id="{A1DE9D20-AA79-40D8-BB14-7D0568C24B9E}"/>
                </a:ext>
              </a:extLst>
            </p:cNvPr>
            <p:cNvCxnSpPr/>
            <p:nvPr/>
          </p:nvCxnSpPr>
          <p:spPr>
            <a:xfrm>
              <a:off x="8158716" y="3728484"/>
              <a:ext cx="1169582" cy="12700"/>
            </a:xfrm>
            <a:prstGeom prst="curvedConnector3">
              <a:avLst>
                <a:gd name="adj1" fmla="val 57879"/>
              </a:avLst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B9374E3-114C-4158-A41F-AE7A3A99C66F}"/>
                </a:ext>
              </a:extLst>
            </p:cNvPr>
            <p:cNvSpPr txBox="1"/>
            <p:nvPr/>
          </p:nvSpPr>
          <p:spPr>
            <a:xfrm>
              <a:off x="8449339" y="3741184"/>
              <a:ext cx="800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FF0000"/>
                  </a:solidFill>
                </a:rPr>
                <a:t>Wischen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53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Domenico Milazzo</dc:creator>
  <cp:lastModifiedBy>Domenico Milazzo</cp:lastModifiedBy>
  <cp:revision>1</cp:revision>
  <dcterms:created xsi:type="dcterms:W3CDTF">2019-01-15T20:09:00Z</dcterms:created>
  <dcterms:modified xsi:type="dcterms:W3CDTF">2019-01-15T20:16:38Z</dcterms:modified>
</cp:coreProperties>
</file>