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Tomorrow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P14pI7CalY2W+AbdZbu/D4HMx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Tomo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omorrow-italic.fntdata"/><Relationship Id="rId14" Type="http://schemas.openxmlformats.org/officeDocument/2006/relationships/font" Target="fonts/Tomorrow-bold.fntdata"/><Relationship Id="rId17" Type="http://customschemas.google.com/relationships/presentationmetadata" Target="metadata"/><Relationship Id="rId16" Type="http://schemas.openxmlformats.org/officeDocument/2006/relationships/font" Target="fonts/Tomorr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" name="Google Shape;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/>
          <p:nvPr/>
        </p:nvSpPr>
        <p:spPr>
          <a:xfrm>
            <a:off x="833199" y="1533113"/>
            <a:ext cx="74775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5249"/>
              <a:buFont typeface="Tomorrow"/>
              <a:buNone/>
            </a:pPr>
            <a:r>
              <a:rPr b="1" i="0" lang="en-US" sz="5249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Introduction to Keylogger</a:t>
            </a:r>
            <a:endParaRPr b="0" i="0" sz="52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33149" y="3864193"/>
            <a:ext cx="74775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A keylogger is a software program that records every keystroke made by a computer or mobile device user.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33099" y="4787408"/>
            <a:ext cx="74775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It can be used for monitoring user activity, capturing passwords, and other sensitive information.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3798275" y="6452825"/>
            <a:ext cx="4883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omorrow"/>
                <a:ea typeface="Tomorrow"/>
                <a:cs typeface="Tomorrow"/>
                <a:sym typeface="Tomorrow"/>
              </a:rPr>
              <a:t>By Mohamed Abdul Rasik</a:t>
            </a:r>
            <a:endParaRPr sz="3500">
              <a:solidFill>
                <a:schemeClr val="lt1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0" name="Google Shape;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/>
          <p:nvPr/>
        </p:nvSpPr>
        <p:spPr>
          <a:xfrm>
            <a:off x="833199" y="1215417"/>
            <a:ext cx="5824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What is a keylogger?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833199" y="3072289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1007269" y="3113961"/>
            <a:ext cx="1516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624"/>
              <a:buFont typeface="Tomorrow"/>
              <a:buNone/>
            </a:pPr>
            <a:r>
              <a:rPr b="1" i="0" lang="en-US" sz="262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555313" y="3148608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Data Capture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555313" y="3629025"/>
            <a:ext cx="3820001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Keyloggers capture and record keystrokes made on a device.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5597485" y="3072289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735479" y="3113961"/>
            <a:ext cx="223957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624"/>
              <a:buFont typeface="Tomorrow"/>
              <a:buNone/>
            </a:pPr>
            <a:r>
              <a:rPr b="1" i="0" lang="en-US" sz="262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6264049" y="3072308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Stealthy Operation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6264124" y="3877700"/>
            <a:ext cx="38199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They operate in a hidden or stealthy manner, allowing for covert monitoring.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971788" y="5132665"/>
            <a:ext cx="222647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624"/>
              <a:buFont typeface="Tomorrow"/>
              <a:buNone/>
            </a:pPr>
            <a:r>
              <a:rPr b="1" i="0" lang="en-US" sz="262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1555313" y="5167313"/>
            <a:ext cx="281940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Types of Keyloggers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555300" y="6058930"/>
            <a:ext cx="8584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There are hardware and software keyloggers, each with different implementations.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2037993" y="2006882"/>
            <a:ext cx="7130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How the keylogger works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Data Collection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2037993" y="4391263"/>
            <a:ext cx="5006221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Keyloggers intercept and record user input, including keystrokes, mouse clicks, and screen captures.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7593806" y="3686256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Data Transmission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7593806" y="4572113"/>
            <a:ext cx="50061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Recorded data is usually transmitted to a predefined location for remote retrieval and analysis.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3" name="Google Shape;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/>
          <p:nvPr/>
        </p:nvSpPr>
        <p:spPr>
          <a:xfrm>
            <a:off x="833199" y="2258258"/>
            <a:ext cx="9306401" cy="138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Features of the keylogger program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833200" y="3980249"/>
            <a:ext cx="4542000" cy="2192100"/>
          </a:xfrm>
          <a:prstGeom prst="roundRect">
            <a:avLst>
              <a:gd fmla="val 6696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055370" y="4089330"/>
            <a:ext cx="2860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Logging Capabilities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1055308" y="4878747"/>
            <a:ext cx="40977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Keyloggers can log applications used, websites visited, and searches performed.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5597538" y="3980250"/>
            <a:ext cx="4542000" cy="2192100"/>
          </a:xfrm>
          <a:prstGeom prst="roundRect">
            <a:avLst>
              <a:gd fmla="val 6696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5779594" y="4089380"/>
            <a:ext cx="3071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Configuration Options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5819694" y="4878847"/>
            <a:ext cx="40977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Users can configure which types of information are recorded and the frequency of reports.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0" y="80675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2037993" y="2180626"/>
            <a:ext cx="6154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Installation and setup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993" y="3577590"/>
            <a:ext cx="444341" cy="4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5"/>
          <p:cNvSpPr/>
          <p:nvPr/>
        </p:nvSpPr>
        <p:spPr>
          <a:xfrm>
            <a:off x="2037993" y="4021927"/>
            <a:ext cx="2910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Device Compatibility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2037993" y="4905394"/>
            <a:ext cx="51105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Keyloggers can be installed on a wide range of devices, including computers and smartphones.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2" name="Google Shape;8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768" y="3577590"/>
            <a:ext cx="444341" cy="4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/>
          <p:nvPr/>
        </p:nvSpPr>
        <p:spPr>
          <a:xfrm>
            <a:off x="7481768" y="424410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Customization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7481768" y="4724519"/>
            <a:ext cx="5110639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They allow for configuration and customization based on the user's monitoring needs.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/>
          <p:nvPr/>
        </p:nvSpPr>
        <p:spPr>
          <a:xfrm>
            <a:off x="833199" y="948442"/>
            <a:ext cx="85425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Privacy and security concerns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199" y="2851071"/>
            <a:ext cx="1110972" cy="17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/>
          <p:nvPr/>
        </p:nvSpPr>
        <p:spPr>
          <a:xfrm>
            <a:off x="2277428" y="2851066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Data Breach Risks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2277391" y="3735671"/>
            <a:ext cx="7862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Keyloggers pose a risk of exposing sensitive and personal information.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7" name="Google Shape;9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199" y="4628555"/>
            <a:ext cx="1110972" cy="17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/>
          <p:nvPr/>
        </p:nvSpPr>
        <p:spPr>
          <a:xfrm>
            <a:off x="2277428" y="4628550"/>
            <a:ext cx="4587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Legal and Ethical Considerations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2277428" y="5444193"/>
            <a:ext cx="7862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Usage of keyloggers must comply with privacy laws and ethical guidelines.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2037993" y="1043226"/>
            <a:ext cx="555498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Legal implications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2037993" y="2181939"/>
            <a:ext cx="10554414" cy="1347907"/>
          </a:xfrm>
          <a:prstGeom prst="rect">
            <a:avLst/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2260163" y="2322790"/>
            <a:ext cx="4829056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Employee Monitoring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7541181" y="2322790"/>
            <a:ext cx="4829056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Employers can legally use keyloggers to monitor employee activities, but specific laws may apply.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2260163" y="3670697"/>
            <a:ext cx="4829056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Parental monitoring 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7541181" y="3670697"/>
            <a:ext cx="4829056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Keyloggers can also be used by parents to monitor their children's online activities and ensure their safety. This includes monitoring websites visited, social media interactions, and online conversations.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2037993" y="5838468"/>
            <a:ext cx="10554414" cy="1347907"/>
          </a:xfrm>
          <a:prstGeom prst="rect">
            <a:avLst/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2260163" y="5979319"/>
            <a:ext cx="4829056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Personal Use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7541181" y="5979319"/>
            <a:ext cx="4829056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Unauthorized usage of keyloggers on personal devices may violate privacy laws and lead to legal consequences.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121268" y="643771"/>
            <a:ext cx="74373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4374"/>
              <a:buFont typeface="Tomorrow"/>
              <a:buNone/>
            </a:pPr>
            <a:r>
              <a:rPr b="1" i="0" lang="en-US" sz="437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Conclusion and next steps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2349103" y="2008584"/>
            <a:ext cx="44410" cy="5351026"/>
          </a:xfrm>
          <a:prstGeom prst="rect">
            <a:avLst/>
          </a:prstGeom>
          <a:solidFill>
            <a:srgbClr val="5B5B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621220" y="2409885"/>
            <a:ext cx="777597" cy="44410"/>
          </a:xfrm>
          <a:prstGeom prst="rect">
            <a:avLst/>
          </a:prstGeom>
          <a:solidFill>
            <a:srgbClr val="5B5B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2121277" y="2182177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2295346" y="2223849"/>
            <a:ext cx="1516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624"/>
              <a:buFont typeface="Tomorrow"/>
              <a:buNone/>
            </a:pPr>
            <a:r>
              <a:rPr b="1" i="0" lang="en-US" sz="262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3593306" y="2230755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Security</a:t>
            </a:r>
            <a:r>
              <a:rPr b="1" lang="en-US" sz="2187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Measures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3593306" y="2977810"/>
            <a:ext cx="8999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Implementing robust security measures to protect against keylogger threats is crucial.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2621220" y="4267617"/>
            <a:ext cx="777597" cy="44410"/>
          </a:xfrm>
          <a:prstGeom prst="rect">
            <a:avLst/>
          </a:prstGeom>
          <a:solidFill>
            <a:srgbClr val="5B5B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2121277" y="4039910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2259270" y="4081582"/>
            <a:ext cx="223957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624"/>
              <a:buFont typeface="Tomorrow"/>
              <a:buNone/>
            </a:pPr>
            <a:r>
              <a:rPr b="1" i="0" lang="en-US" sz="262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3593306" y="4088487"/>
            <a:ext cx="3669506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Education and Awareness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3593306" y="4835554"/>
            <a:ext cx="8999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Increasing user awareness about the risks of keyloggers and how to prevent unauthorized installation is essential.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2621220" y="6125349"/>
            <a:ext cx="777597" cy="44410"/>
          </a:xfrm>
          <a:prstGeom prst="rect">
            <a:avLst/>
          </a:prstGeom>
          <a:solidFill>
            <a:srgbClr val="5B5B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2121277" y="5897642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0B0B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2259866" y="5939314"/>
            <a:ext cx="222647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624"/>
              <a:buFont typeface="Tomorrow"/>
              <a:buNone/>
            </a:pPr>
            <a:r>
              <a:rPr b="1" i="0" lang="en-US" sz="2624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3593306" y="5946219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DEDE8"/>
              </a:buClr>
              <a:buSzPts val="2187"/>
              <a:buFont typeface="Tomorrow"/>
              <a:buNone/>
            </a:pPr>
            <a:r>
              <a:rPr b="1" i="0" lang="en-US" sz="2187" u="none" cap="none" strike="noStrike">
                <a:solidFill>
                  <a:srgbClr val="EDEDE8"/>
                </a:solidFill>
                <a:latin typeface="Tomorrow"/>
                <a:ea typeface="Tomorrow"/>
                <a:cs typeface="Tomorrow"/>
                <a:sym typeface="Tomorrow"/>
              </a:rPr>
              <a:t>Legal Compliance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3593306" y="6426637"/>
            <a:ext cx="8999101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C9C9C0"/>
              </a:buClr>
              <a:buSzPts val="1750"/>
              <a:buFont typeface="Tomorrow"/>
              <a:buNone/>
            </a:pPr>
            <a:r>
              <a:rPr b="0" i="0" lang="en-US" sz="1750" u="none" cap="none" strike="noStrike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Organizations and individuals should ensure compliance with relevant privacy and surveillance laws.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2024-04-04T17:45:16Z</dcterms:created>
  <dc:creator>PptxGenJS</dc:creator>
</cp:coreProperties>
</file>