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863F-C951-46B0-BD05-29F599153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DBB18-A2F9-43EA-B44B-E28CC528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DA865-D7CE-443E-B02A-05F3ECE1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723F9-7DAE-4E44-9D8F-92FE4130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8F637-7CB6-4C76-8315-1DABD76D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8ACC-CC00-4DBB-8909-7FD0CD5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3E459-08B7-41DD-9730-A487493B7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2DE9A-4B45-4D35-A7B3-DA0BAF68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5C5A9-37CF-4308-99F4-002FD703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E77CA-B004-4F01-9648-E10DC619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8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CBC06-0ABB-4CAB-9BEB-8D60174D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04668-3654-4B7A-A76A-F0F2323C9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4BBD2-9661-4AFF-82ED-A8643FD0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AE2C1-F954-42D5-BD89-115C9BBA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C2BA6-3AC7-4488-9C74-D8C909AC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28489-6CD0-4B9D-8DFD-4DC2C8F9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332EF-498B-4872-AC16-7E229CEF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B3AF-B904-4A3C-A6E8-28B90369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64D00-8EF7-4F22-927C-A4BA276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F41ED-FD6D-4823-9F7D-0ECE75F6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5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52513-7A63-4062-8CC9-66D0BF7C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614B6-26A2-49BB-B797-12A7AE08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6476A-A41F-4584-8A5B-081C18BF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0553-7471-423C-B6DF-BFC42FEA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D957B-069E-477F-8ABE-4E888B6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9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ABC4-AD2E-4510-83AE-0A07D157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299E1-6C6B-451C-A345-6B177AB2E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F595F-DF33-4D9D-AA2D-4E3440DE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C443C-FA2A-40C0-A858-98FBE248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178F1-A053-45DC-908B-16AE8E37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FCF85-4234-4E7C-A2EA-584A993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89BB2-7B0D-4A49-B3D1-E6019DDA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50813-03CA-4458-8445-50C50B8D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9D4E12-B9B5-4CFC-BFC8-091997E6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46D1DC-71A6-4999-82F5-FB5D23173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685CF-49A4-44AC-96B3-9EC3319E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480610-AA39-473B-B13E-7987A401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657316-50A7-4502-8C49-793E5126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967CA-7F0E-495E-A28C-509709D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74B8E-62E3-439E-BE13-C9EB5EEB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600653-E2E9-4526-B584-4CFD7825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E0B76-2E06-4519-A6D1-FAC5638C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807F9F-782D-415A-A7E0-CD47C424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A45C4-65B4-4EC2-B391-DB607E20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4A666-9235-403D-A881-0E849E8C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16565-B90A-4C1F-A641-2242968B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1628D-31CC-4113-862A-40C1DBB1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EF9D9-4015-48A3-8A89-D70F0069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80D18-252F-49B1-8BDB-58EC439DA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8E6B8-5F2C-4945-A237-98C57E42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8C64D-D9B0-40AF-BF77-D55EBAED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5F974-2C21-4174-BBE3-7C9111EC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EFFFD-E75E-484F-9B84-C46048FA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57FB28-2A21-428B-8B77-C4D59E717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2E470-4B75-4C4E-8EB4-6BC9AB07A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48D67-2C9D-49DA-8C0E-B8EA31A3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3D8BB-7DAC-4BA2-83F0-74A1087A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0A9FD-CCF8-4C03-B0E8-D6947801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9064CC-991B-47E3-87EA-DDA66D67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6FA39-B6C2-4FC8-AEAC-9A8DD670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F5ED0-64A8-4AB5-AE1C-161F6A1A8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B8E97-8CB0-4DAA-984A-C13B215F5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AC47-F2A8-41BC-ADFC-54B3F16AB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7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8B564A8-CEFA-4C1E-99BE-46933DFB6FF8}"/>
              </a:ext>
            </a:extLst>
          </p:cNvPr>
          <p:cNvSpPr/>
          <p:nvPr/>
        </p:nvSpPr>
        <p:spPr>
          <a:xfrm>
            <a:off x="5354448" y="2912898"/>
            <a:ext cx="1483099" cy="516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감사합니다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DE87D0-E4C5-4362-8507-5CAA89EAAA6D}"/>
              </a:ext>
            </a:extLst>
          </p:cNvPr>
          <p:cNvGrpSpPr/>
          <p:nvPr/>
        </p:nvGrpSpPr>
        <p:grpSpPr>
          <a:xfrm>
            <a:off x="1208313" y="1563939"/>
            <a:ext cx="9775373" cy="3730122"/>
            <a:chOff x="1208313" y="1821992"/>
            <a:chExt cx="9775373" cy="373012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08925F-D859-422C-B72A-ACFEF6B07E2A}"/>
                </a:ext>
              </a:extLst>
            </p:cNvPr>
            <p:cNvSpPr/>
            <p:nvPr/>
          </p:nvSpPr>
          <p:spPr>
            <a:xfrm>
              <a:off x="1208313" y="1821992"/>
              <a:ext cx="9775373" cy="3730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1C7AA3-6A0B-47C8-84E9-87CAA0F3432E}"/>
                </a:ext>
              </a:extLst>
            </p:cNvPr>
            <p:cNvSpPr/>
            <p:nvPr/>
          </p:nvSpPr>
          <p:spPr>
            <a:xfrm>
              <a:off x="3570308" y="3170950"/>
              <a:ext cx="5051383" cy="516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Convex Hull</a:t>
              </a:r>
              <a:r>
                <a:rPr lang="ko-KR" altLang="en-US" sz="20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의 </a:t>
              </a:r>
              <a:r>
                <a:rPr lang="en-US" altLang="ko-KR" sz="20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N</a:t>
              </a:r>
              <a:r>
                <a:rPr lang="ko-KR" altLang="en-US" sz="20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차원 일반화 알고리즘 연구</a:t>
              </a:r>
              <a:endPara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C19D6F-E7BC-4BBF-98A2-3ECC55430616}"/>
                </a:ext>
              </a:extLst>
            </p:cNvPr>
            <p:cNvSpPr/>
            <p:nvPr/>
          </p:nvSpPr>
          <p:spPr>
            <a:xfrm>
              <a:off x="1742112" y="3804737"/>
              <a:ext cx="870777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C7741D-17E3-4100-9B8C-E5699BDD3245}"/>
                </a:ext>
              </a:extLst>
            </p:cNvPr>
            <p:cNvSpPr/>
            <p:nvPr/>
          </p:nvSpPr>
          <p:spPr>
            <a:xfrm>
              <a:off x="1742112" y="3125229"/>
              <a:ext cx="870777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795A24-3096-4954-817E-942713875DDE}"/>
                </a:ext>
              </a:extLst>
            </p:cNvPr>
            <p:cNvSpPr/>
            <p:nvPr/>
          </p:nvSpPr>
          <p:spPr>
            <a:xfrm>
              <a:off x="4416706" y="4127295"/>
              <a:ext cx="3358612" cy="38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2601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김경민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                          2609 </a:t>
              </a:r>
              <a:r>
                <a:rPr lang="ko-KR" altLang="en-US" sz="1400" b="1" kern="0" dirty="0" err="1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박원</a:t>
              </a:r>
              <a:endPara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5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김경민</dc:creator>
  <cp:lastModifiedBy>김경민</cp:lastModifiedBy>
  <cp:revision>5</cp:revision>
  <dcterms:created xsi:type="dcterms:W3CDTF">2018-05-27T10:37:42Z</dcterms:created>
  <dcterms:modified xsi:type="dcterms:W3CDTF">2018-05-27T11:37:33Z</dcterms:modified>
</cp:coreProperties>
</file>