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4012"/>
  </p:normalViewPr>
  <p:slideViewPr>
    <p:cSldViewPr>
      <p:cViewPr varScale="1">
        <p:scale>
          <a:sx n="127" d="100"/>
          <a:sy n="127" d="100"/>
        </p:scale>
        <p:origin x="330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4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4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02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39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79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2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 smtClean="0">
                <a:solidFill>
                  <a:srgbClr val="4C5D6E"/>
                </a:solidFill>
              </a:rPr>
              <a:t>Регулярные </a:t>
            </a:r>
            <a:r>
              <a:rPr lang="ru-RU" sz="4000" dirty="0">
                <a:solidFill>
                  <a:srgbClr val="4C5D6E"/>
                </a:solidFill>
              </a:rPr>
              <a:t>выражения 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2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" sz="2000" b="1" dirty="0" smtClean="0">
                <a:solidFill>
                  <a:srgbClr val="4C5D6E"/>
                </a:solidFill>
              </a:rPr>
              <a:t>3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Что такое</a:t>
            </a:r>
            <a:r>
              <a:rPr lang="en-US" sz="1600" dirty="0" smtClean="0">
                <a:solidFill>
                  <a:srgbClr val="2C2D30"/>
                </a:solidFill>
              </a:rPr>
              <a:t> </a:t>
            </a:r>
            <a:r>
              <a:rPr lang="en-US" sz="1600" dirty="0" smtClean="0">
                <a:solidFill>
                  <a:srgbClr val="2C2D30"/>
                </a:solidFill>
              </a:rPr>
              <a:t>PCRE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Применение </a:t>
            </a:r>
            <a:r>
              <a:rPr lang="en-US" sz="1600" dirty="0" smtClean="0">
                <a:solidFill>
                  <a:srgbClr val="2C2D30"/>
                </a:solidFill>
              </a:rPr>
              <a:t>PCRE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Практические примеры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Чт</a:t>
            </a:r>
            <a:r>
              <a:rPr lang="ru-RU" sz="3200" dirty="0" smtClean="0">
                <a:solidFill>
                  <a:srgbClr val="4C5D6E"/>
                </a:solidFill>
              </a:rPr>
              <a:t>о такое регулярные выражения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42373" y="857260"/>
            <a:ext cx="678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PCRE (Perl compatible regular expressions) - </a:t>
            </a:r>
            <a:r>
              <a:rPr lang="ru-RU" dirty="0"/>
              <a:t>особый способ задания шаблонов </a:t>
            </a:r>
            <a:endParaRPr lang="en-US" dirty="0" smtClean="0"/>
          </a:p>
          <a:p>
            <a:r>
              <a:rPr lang="ru-RU" dirty="0" smtClean="0"/>
              <a:t>текстовых </a:t>
            </a:r>
            <a:r>
              <a:rPr lang="ru-RU" dirty="0"/>
              <a:t>данных.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50055"/>
              </p:ext>
            </p:extLst>
          </p:nvPr>
        </p:nvGraphicFramePr>
        <p:xfrm>
          <a:off x="1835696" y="1491630"/>
          <a:ext cx="5972175" cy="7112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 pcre1 = new RegExp("abc");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pcre2 = /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42373" y="2374993"/>
            <a:ext cx="7102035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Оба шаблона </a:t>
            </a:r>
            <a:r>
              <a:rPr lang="ru-RU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говорят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что искать они умеют строгую последовательность символов </a:t>
            </a: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 и </a:t>
            </a: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5599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Зачем </a:t>
            </a:r>
            <a:r>
              <a:rPr lang="ru-RU" sz="3200" dirty="0" smtClean="0">
                <a:solidFill>
                  <a:srgbClr val="4C5D6E"/>
                </a:solidFill>
              </a:rPr>
              <a:t>нуж</a:t>
            </a:r>
            <a:r>
              <a:rPr lang="ru-RU" sz="3200" dirty="0" smtClean="0">
                <a:solidFill>
                  <a:srgbClr val="4C5D6E"/>
                </a:solidFill>
              </a:rPr>
              <a:t>ны</a:t>
            </a:r>
            <a:r>
              <a:rPr lang="ru-RU" sz="3200" dirty="0" smtClean="0">
                <a:solidFill>
                  <a:srgbClr val="4C5D6E"/>
                </a:solidFill>
              </a:rPr>
              <a:t> </a:t>
            </a:r>
            <a:r>
              <a:rPr lang="en-US" sz="3200" dirty="0" smtClean="0">
                <a:solidFill>
                  <a:srgbClr val="4C5D6E"/>
                </a:solidFill>
              </a:rPr>
              <a:t>PCRE</a:t>
            </a:r>
            <a:r>
              <a:rPr lang="ru-RU" sz="3200" dirty="0" smtClean="0">
                <a:solidFill>
                  <a:srgbClr val="4C5D6E"/>
                </a:solidFill>
              </a:rPr>
              <a:t>?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798" y="2000260"/>
            <a:ext cx="6854400" cy="1064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ru-RU" sz="2000" dirty="0" err="1" smtClean="0"/>
              <a:t>Валидация</a:t>
            </a:r>
            <a:r>
              <a:rPr lang="ru-RU" sz="2000" dirty="0" smtClean="0"/>
              <a:t> данных</a:t>
            </a:r>
            <a:endParaRPr lang="ru-RU" sz="20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ru-RU" sz="2000" dirty="0" smtClean="0"/>
              <a:t>Поиск вхождений в строках</a:t>
            </a:r>
            <a:endParaRPr lang="ru-RU" sz="20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ru-RU" sz="2000" dirty="0" err="1" smtClean="0"/>
              <a:t>Парсинг</a:t>
            </a:r>
            <a:r>
              <a:rPr lang="ru-RU" sz="2000" dirty="0" smtClean="0"/>
              <a:t> данных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072526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>
                <a:solidFill>
                  <a:srgbClr val="4C5D6E"/>
                </a:solidFill>
              </a:rPr>
              <a:t>Методы регулярных выражений в </a:t>
            </a:r>
            <a:r>
              <a:rPr lang="ru-RU" sz="3200" dirty="0" err="1">
                <a:solidFill>
                  <a:srgbClr val="4C5D6E"/>
                </a:solidFill>
              </a:rPr>
              <a:t>JavaScript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63780"/>
              </p:ext>
            </p:extLst>
          </p:nvPr>
        </p:nvGraphicFramePr>
        <p:xfrm>
          <a:off x="1715998" y="825510"/>
          <a:ext cx="5972175" cy="17780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pcre4 = /car/;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alert(pcre4.test("My car is Bentley"));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pcre5 = /snatch/;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alert(pcre4.test("Harry catches snitch")); // false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62647"/>
              </p:ext>
            </p:extLst>
          </p:nvPr>
        </p:nvGraphicFramePr>
        <p:xfrm>
          <a:off x="1715278" y="2765033"/>
          <a:ext cx="5972175" cy="685927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console.log(/[0123456789]/.test("Olympic games of 2014 were in Sochi"));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console.log(/[0-9]/.test("The answer is 42"));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09619"/>
              </p:ext>
            </p:extLst>
          </p:nvPr>
        </p:nvGraphicFramePr>
        <p:xfrm>
          <a:off x="1715998" y="3651870"/>
          <a:ext cx="5972175" cy="10668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phone = /\+\d-\d\d\d-\d\d\d-\d\d-\d\d/;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phone.test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("+7-495-000-00-00));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phone.test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("84950000000")); // false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5105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>
                <a:solidFill>
                  <a:srgbClr val="4C5D6E"/>
                </a:solidFill>
              </a:rPr>
              <a:t>Границы поиска и варианты шаблонов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30528"/>
              </p:ext>
            </p:extLst>
          </p:nvPr>
        </p:nvGraphicFramePr>
        <p:xfrm>
          <a:off x="1835696" y="2139702"/>
          <a:ext cx="5972175" cy="10668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pcre10 = </a:t>
                      </a:r>
                      <a:r>
                        <a:rPr lang="en-US" sz="9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/^Audi (RS5|RS7|TTS)s?/;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console.log(pcre10.test("Audi RS7"));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console.log(pcre10.test("Audi Q5")); // false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30776"/>
              </p:ext>
            </p:extLst>
          </p:nvPr>
        </p:nvGraphicFramePr>
        <p:xfrm>
          <a:off x="1835696" y="1143010"/>
          <a:ext cx="5972175" cy="7112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console.log(/cat/.test("concatenate")); // true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console.log(/\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bcat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\b/.test("concatenate")); // false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400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rgbClr val="4C5D6E"/>
                </a:solidFill>
              </a:rPr>
              <a:t>Замена подстрок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58321"/>
              </p:ext>
            </p:extLst>
          </p:nvPr>
        </p:nvGraphicFramePr>
        <p:xfrm>
          <a:off x="1835696" y="1059582"/>
          <a:ext cx="5972175" cy="7112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Borobudur".replace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(/[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]/, "a")); //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Barobudur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Borobudur".replace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(/[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]/g, "a")); //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Barabadar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3416"/>
              </p:ext>
            </p:extLst>
          </p:nvPr>
        </p:nvGraphicFramePr>
        <p:xfrm>
          <a:off x="1835696" y="2108209"/>
          <a:ext cx="5972175" cy="3556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console.log("Doe, John\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nIvanov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, Ivan").replace(/([\w ]+), ([\w ]+)/g, "$2 $1"));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00694"/>
              </p:ext>
            </p:extLst>
          </p:nvPr>
        </p:nvGraphicFramePr>
        <p:xfrm>
          <a:off x="1835696" y="2823918"/>
          <a:ext cx="5972175" cy="17780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my_string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vag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vs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jdm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string.replace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(/\b(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vag|jdm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)\b/g, function(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) 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return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str.toUpperCase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}));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// VAG vs JDM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2463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>
                <a:solidFill>
                  <a:srgbClr val="4C5D6E"/>
                </a:solidFill>
              </a:rPr>
              <a:t>Динамические шаблоны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42672"/>
              </p:ext>
            </p:extLst>
          </p:nvPr>
        </p:nvGraphicFramePr>
        <p:xfrm>
          <a:off x="1746022" y="889010"/>
          <a:ext cx="5972175" cy="16510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search = "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функция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lang="ru-RU" sz="1000" dirty="0">
                          <a:solidFill>
                            <a:srgbClr val="2C2D3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Тогда при каждой замене эта функция будет вызываться, а её аргументами будут найденные группы";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pcre11 = new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RegExp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("(" + search + ")",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text.replace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(pcre11, "&lt;b&gt;$1&lt;/b&gt;"));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36447"/>
              </p:ext>
            </p:extLst>
          </p:nvPr>
        </p:nvGraphicFramePr>
        <p:xfrm>
          <a:off x="1735335" y="2643758"/>
          <a:ext cx="5972175" cy="21336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name =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dea+hl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text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"Этот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dea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hl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всех достал.";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escaped =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name.replace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(/[^\w\s]/g, "\\$&amp;");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regexp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RegExp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("\\b(" + escaped + ")\\b",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text.replace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regexp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, "_$1_"));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// Этот _</a:t>
                      </a:r>
                      <a:r>
                        <a:rPr lang="ru-RU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dea+hl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ru-RU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_ всех достал.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7357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rgbClr val="4C5D6E"/>
                </a:solidFill>
              </a:rPr>
              <a:t>Шпаргалка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573994" y="77392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 Последовательность символов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/[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]/ Любой символ из списка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/[^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]/ Любой символ, кроме символов из списка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/[0-9]/ Любой символ из промежутка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/x+/ Одно или более вхождений шаблона x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/x+?/ Одно или более вхождений, нежадное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/x*/ Ноль или более вхождений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/x?/ Ноль или одно вхождение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/x{2,4}/ От двух до четырёх вхождений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/(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)/ Группа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a|b|c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 Любой из нескольких шаблонов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/\d/ Любая цифра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/\w/ Любой алфавитно-цифровой символ («буква»)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/\s/ Любой пробельный символ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/./ Любой символ, кроме переводов строки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/\b/ Граница слова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/^/ Начало строки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/$/ Конец строки 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3588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520</Words>
  <Application>Microsoft Office PowerPoint</Application>
  <PresentationFormat>Экран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Consolas</vt:lpstr>
      <vt:lpstr>Courier New</vt:lpstr>
      <vt:lpstr>Times New Roman</vt:lpstr>
      <vt:lpstr>simple-light-2</vt:lpstr>
      <vt:lpstr>Регулярные выражения </vt:lpstr>
      <vt:lpstr>План занятия</vt:lpstr>
      <vt:lpstr>Что такое регулярные выражения</vt:lpstr>
      <vt:lpstr>Зачем нужны PCRE?</vt:lpstr>
      <vt:lpstr>Методы регулярных выражений в JavaScript</vt:lpstr>
      <vt:lpstr>Границы поиска и варианты шаблонов</vt:lpstr>
      <vt:lpstr>Замена подстрок</vt:lpstr>
      <vt:lpstr>Динамические шаблоны</vt:lpstr>
      <vt:lpstr>Шпаргалка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Александр В. Пряхин</cp:lastModifiedBy>
  <cp:revision>92</cp:revision>
  <dcterms:modified xsi:type="dcterms:W3CDTF">2016-10-26T15:00:59Z</dcterms:modified>
</cp:coreProperties>
</file>