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4012"/>
  </p:normalViewPr>
  <p:slideViewPr>
    <p:cSldViewPr>
      <p:cViewPr varScale="1">
        <p:scale>
          <a:sx n="129" d="100"/>
          <a:sy n="129" d="100"/>
        </p:scale>
        <p:origin x="738" y="7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5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18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4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37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3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ru-RU" sz="4000" dirty="0">
                <a:solidFill>
                  <a:srgbClr val="4C5D6E"/>
                </a:solidFill>
              </a:rPr>
              <a:t>Введение в </a:t>
            </a:r>
            <a:r>
              <a:rPr lang="en-US" sz="4000" dirty="0">
                <a:solidFill>
                  <a:srgbClr val="4C5D6E"/>
                </a:solidFill>
              </a:rPr>
              <a:t>jQuery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2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" sz="2000" b="1" dirty="0" smtClean="0">
                <a:solidFill>
                  <a:srgbClr val="4C5D6E"/>
                </a:solidFill>
              </a:rPr>
              <a:t>4</a:t>
            </a:r>
            <a:endParaRPr lang="ru" sz="2000" b="1" dirty="0">
              <a:solidFill>
                <a:srgbClr val="4C5D6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Что такое </a:t>
            </a:r>
            <a:r>
              <a:rPr lang="en-US" sz="1600" dirty="0" smtClean="0">
                <a:solidFill>
                  <a:srgbClr val="2C2D30"/>
                </a:solidFill>
              </a:rPr>
              <a:t>jQuery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/>
              <a:t>Подключение </a:t>
            </a:r>
            <a:r>
              <a:rPr lang="ru-RU" sz="1600" dirty="0" err="1"/>
              <a:t>jQuery</a:t>
            </a:r>
            <a:endParaRPr lang="ru" sz="1600" dirty="0">
              <a:solidFill>
                <a:srgbClr val="2C2D30"/>
              </a:solidFill>
            </a:endParaRPr>
          </a:p>
          <a:p>
            <a:pPr marL="469900" lvl="0" indent="-3429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Font typeface="+mj-lt"/>
              <a:buAutoNum type="arabicPeriod"/>
            </a:pPr>
            <a:r>
              <a:rPr lang="ru-RU" sz="1600" dirty="0" smtClean="0"/>
              <a:t>Концепция селекторов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 smtClean="0">
                <a:solidFill>
                  <a:srgbClr val="4C5D6E"/>
                </a:solidFill>
              </a:rPr>
              <a:t>Что такое </a:t>
            </a:r>
            <a:r>
              <a:rPr lang="en-US" sz="3200" dirty="0" smtClean="0">
                <a:solidFill>
                  <a:srgbClr val="4C5D6E"/>
                </a:solidFill>
              </a:rPr>
              <a:t>jQuery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126802" y="857260"/>
            <a:ext cx="7621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jQuery </a:t>
            </a:r>
            <a:r>
              <a:rPr lang="ru-RU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– это одна из наиболее популярных </a:t>
            </a:r>
            <a:r>
              <a:rPr lang="en-US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JavaScript</a:t>
            </a:r>
            <a:r>
              <a:rPr lang="ru-RU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-библиотек, которые обеспечивают кроссбраузерную поддержку </a:t>
            </a:r>
            <a:r>
              <a:rPr lang="en-US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front</a:t>
            </a:r>
            <a:r>
              <a:rPr lang="ru-RU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end</a:t>
            </a:r>
            <a:r>
              <a:rPr lang="ru-RU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приложений.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26802" y="157785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dirty="0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Совместимость</a:t>
            </a:r>
            <a:endParaRPr lang="en-US" dirty="0" smtClean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Internet </a:t>
            </a: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Explorer 6.0+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Mozilla Firefox 2+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Safari 3.0+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 9.0+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Chrome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65875"/>
              </p:ext>
            </p:extLst>
          </p:nvPr>
        </p:nvGraphicFramePr>
        <p:xfrm>
          <a:off x="1170223" y="3234023"/>
          <a:ext cx="5972175" cy="660654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document.getElementByld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('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myid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').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innerHTML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Lorem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ipsum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";</a:t>
                      </a: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// 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$('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myid</a:t>
                      </a: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').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html("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Lorem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ipsum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</a:t>
                      </a: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);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 // jQuery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59769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Начало работы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143598" y="871845"/>
            <a:ext cx="7748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Прежде чем начинать работу с </a:t>
            </a: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jQuery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её надо подключить к Вашей странице. </a:t>
            </a:r>
          </a:p>
          <a:p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Скачать к себе нужную версию библиотеки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Загружать библиотеку их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репозитория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Google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76203"/>
              </p:ext>
            </p:extLst>
          </p:nvPr>
        </p:nvGraphicFramePr>
        <p:xfrm>
          <a:off x="1187624" y="2067694"/>
          <a:ext cx="7272808" cy="355600"/>
        </p:xfrm>
        <a:graphic>
          <a:graphicData uri="http://schemas.openxmlformats.org/drawingml/2006/table">
            <a:tbl>
              <a:tblPr/>
              <a:tblGrid>
                <a:gridCol w="7272808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&lt;script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="https://ajax.googleapis.com/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ajax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/libs/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jquery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/1.12.4/jquery.min.js"&gt;&lt;/script&gt;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8335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Селекторы </a:t>
            </a:r>
            <a:r>
              <a:rPr lang="en-US" sz="3200" dirty="0" smtClean="0">
                <a:solidFill>
                  <a:srgbClr val="4C5D6E"/>
                </a:solidFill>
              </a:rPr>
              <a:t>jQuery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142373" y="907281"/>
            <a:ext cx="7750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$(“#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header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”) – получение элемента с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=”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header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$(“h3”) – получить все &lt;h3&gt; элементы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$(“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div#content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photo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”) – получить все элементы с классом =”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photo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 которые находятся в элементе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div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с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=”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content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$(“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ul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”) – получить все &lt;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&gt; элементы из списка &lt;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ul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&gt;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$(“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ul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li:first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”) – получить только первый элемент &lt;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&gt; из списка &lt;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ul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&gt;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8726"/>
              </p:ext>
            </p:extLst>
          </p:nvPr>
        </p:nvGraphicFramePr>
        <p:xfrm>
          <a:off x="1300310" y="2468745"/>
          <a:ext cx="5972175" cy="2083054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= $("*").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() ; 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$("р").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css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("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backgroundColor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", "red</a:t>
                      </a: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$("#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myid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").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css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("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backgroundColor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", "red");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$("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p#myid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").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css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("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backgroundColor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", "red");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$(".cls2</a:t>
                      </a: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).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css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(</a:t>
                      </a: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</a:t>
                      </a: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backgroundColor</a:t>
                      </a: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, </a:t>
                      </a: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red</a:t>
                      </a:r>
                      <a:r>
                        <a:rPr lang="ru-RU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"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$("p.cls2").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backgroundColor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", "red");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40121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Слайдер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22" name="Picture 2" descr="Картинки по запросу слайдер jquer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4"/>
          <a:stretch/>
        </p:blipFill>
        <p:spPr bwMode="auto">
          <a:xfrm>
            <a:off x="1761973" y="1143010"/>
            <a:ext cx="6191250" cy="179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7784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200" dirty="0">
                <a:solidFill>
                  <a:srgbClr val="4C5D6E"/>
                </a:solidFill>
              </a:rPr>
              <a:t>Растворение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146" name="Picture 2" descr="Картинки по запросу Растворение jque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59" y="1059582"/>
            <a:ext cx="4610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0908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4C5D6E"/>
                </a:solidFill>
              </a:rPr>
              <a:t>Ajax </a:t>
            </a:r>
            <a:r>
              <a:rPr lang="ru-RU" sz="3200" dirty="0">
                <a:solidFill>
                  <a:srgbClr val="4C5D6E"/>
                </a:solidFill>
              </a:rPr>
              <a:t>в </a:t>
            </a:r>
            <a:r>
              <a:rPr lang="en-US" sz="3200" dirty="0">
                <a:solidFill>
                  <a:srgbClr val="4C5D6E"/>
                </a:solidFill>
              </a:rPr>
              <a:t>jQuery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54100"/>
              </p:ext>
            </p:extLst>
          </p:nvPr>
        </p:nvGraphicFramePr>
        <p:xfrm>
          <a:off x="1174712" y="915566"/>
          <a:ext cx="5972175" cy="3200400"/>
        </p:xfrm>
        <a:graphic>
          <a:graphicData uri="http://schemas.openxmlformats.org/drawingml/2006/table">
            <a:tbl>
              <a:tblPr/>
              <a:tblGrid>
                <a:gridCol w="5972175"/>
              </a:tblGrid>
              <a:tr h="1854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$.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ajax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({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: '/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ajax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example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',             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dataType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: "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",                     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   success: function (data,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textStatus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) { 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$.each(data, function(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) {    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           /* ... */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       });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    } 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  <a:cs typeface="Times New Roman" panose="02020603050405020304" pitchFamily="18" charset="0"/>
                        </a:rPr>
                        <a:t>});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66313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308</Words>
  <Application>Microsoft Office PowerPoint</Application>
  <PresentationFormat>Экран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Consolas</vt:lpstr>
      <vt:lpstr>Symbol</vt:lpstr>
      <vt:lpstr>Times New Roman</vt:lpstr>
      <vt:lpstr>simple-light-2</vt:lpstr>
      <vt:lpstr>Введение в jQuery</vt:lpstr>
      <vt:lpstr>План занятия</vt:lpstr>
      <vt:lpstr>Что такое jQuery</vt:lpstr>
      <vt:lpstr>Начало работы</vt:lpstr>
      <vt:lpstr>Селекторы jQuery</vt:lpstr>
      <vt:lpstr>Слайдер</vt:lpstr>
      <vt:lpstr>Растворение</vt:lpstr>
      <vt:lpstr>Ajax в jQuery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Александр В. Пряхин</cp:lastModifiedBy>
  <cp:revision>98</cp:revision>
  <dcterms:modified xsi:type="dcterms:W3CDTF">2016-10-26T15:17:16Z</dcterms:modified>
</cp:coreProperties>
</file>