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20.1.2020.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621798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mikroel.,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ak.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2019./2020.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 dirty="0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 dirty="0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Ivan.Skorupan@fer.hr" TargetMode="External"/><Relationship Id="rId3" Type="http://schemas.openxmlformats.org/officeDocument/2006/relationships/hyperlink" Target="mailto:Frano.Rajic@fer.hr" TargetMode="External"/><Relationship Id="rId7" Type="http://schemas.openxmlformats.org/officeDocument/2006/relationships/hyperlink" Target="mailto:Petar.Bubica@fer.hr" TargetMode="External"/><Relationship Id="rId2" Type="http://schemas.openxmlformats.org/officeDocument/2006/relationships/hyperlink" Target="mailto:Ana.Sobot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rotea.Franjic@fer.hr" TargetMode="External"/><Relationship Id="rId5" Type="http://schemas.openxmlformats.org/officeDocument/2006/relationships/hyperlink" Target="mailto:Danica.Vladic@fer.hr" TargetMode="External"/><Relationship Id="rId4" Type="http://schemas.openxmlformats.org/officeDocument/2006/relationships/hyperlink" Target="mailto:Filip.Todoric@fer.h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kcedevitajunior.hr/hr" TargetMode="External"/><Relationship Id="rId2" Type="http://schemas.openxmlformats.org/officeDocument/2006/relationships/hyperlink" Target="https://www.kkrudes.h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/>
              <a:t>KK Rudeš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/>
              <a:t>HiveMind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r>
              <a:rPr lang="hr-HR" dirty="0"/>
              <a:t>Good stuff: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HiveMind-a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Ana </a:t>
            </a:r>
            <a:r>
              <a:rPr lang="hr-H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Šobot</a:t>
            </a:r>
            <a:r>
              <a:rPr lang="hr-HR" dirty="0">
                <a:sym typeface="Wingdings" panose="05000000000000000000" pitchFamily="2" charset="2"/>
              </a:rPr>
              <a:t>  </a:t>
            </a:r>
            <a:r>
              <a:rPr lang="hr-HR" dirty="0">
                <a:sym typeface="Wingdings" panose="05000000000000000000" pitchFamily="2" charset="2"/>
                <a:hlinkClick r:id="rId2"/>
              </a:rPr>
              <a:t>Ana.Sobot@fer.hr</a:t>
            </a:r>
            <a:endParaRPr lang="hr-HR" dirty="0"/>
          </a:p>
          <a:p>
            <a:r>
              <a:rPr lang="hr-HR" dirty="0"/>
              <a:t>Frano Rajič </a:t>
            </a:r>
            <a:r>
              <a:rPr lang="hr-HR" dirty="0">
                <a:sym typeface="Wingdings" panose="05000000000000000000" pitchFamily="2" charset="2"/>
              </a:rPr>
              <a:t></a:t>
            </a:r>
            <a:r>
              <a:rPr lang="hr-HR" dirty="0"/>
              <a:t> </a:t>
            </a:r>
            <a:r>
              <a:rPr lang="hr-HR" dirty="0">
                <a:hlinkClick r:id="rId3"/>
              </a:rPr>
              <a:t>Frano.Rajic@fer.hr</a:t>
            </a:r>
            <a:endParaRPr lang="hr-HR" dirty="0"/>
          </a:p>
          <a:p>
            <a:r>
              <a:rPr lang="hr-HR" dirty="0"/>
              <a:t>Filip Todorić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>
                <a:sym typeface="Wingdings" panose="05000000000000000000" pitchFamily="2" charset="2"/>
                <a:hlinkClick r:id="rId4"/>
              </a:rPr>
              <a:t>Filip.Todoric@fer.hr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Danica Vladić  </a:t>
            </a:r>
            <a:r>
              <a:rPr lang="hr-HR" dirty="0">
                <a:sym typeface="Wingdings" panose="05000000000000000000" pitchFamily="2" charset="2"/>
                <a:hlinkClick r:id="rId5"/>
              </a:rPr>
              <a:t>Danica.Vladic@fer.hr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Dorotea Franjić  </a:t>
            </a:r>
            <a:r>
              <a:rPr lang="hr-HR" dirty="0">
                <a:sym typeface="Wingdings" panose="05000000000000000000" pitchFamily="2" charset="2"/>
                <a:hlinkClick r:id="rId6"/>
              </a:rPr>
              <a:t>Dorotea.Franjic@fer.hr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Petar Bubica  </a:t>
            </a:r>
            <a:r>
              <a:rPr lang="hr-HR" dirty="0">
                <a:sym typeface="Wingdings" panose="05000000000000000000" pitchFamily="2" charset="2"/>
                <a:hlinkClick r:id="rId7"/>
              </a:rPr>
              <a:t>Petar.Bubica@fer.hr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Ivan Skorupan  </a:t>
            </a:r>
            <a:r>
              <a:rPr lang="hr-HR" dirty="0">
                <a:sym typeface="Wingdings" panose="05000000000000000000" pitchFamily="2" charset="2"/>
                <a:hlinkClick r:id="rId8"/>
              </a:rPr>
              <a:t>Ivan.Skorupan@fer.hr</a:t>
            </a:r>
            <a:endParaRPr lang="hr-H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8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ppt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KK Rudeš ima vrlo staru stranicu izrađenu u WYSIWYG Web Builder-u</a:t>
            </a:r>
          </a:p>
          <a:p>
            <a:pPr lvl="1"/>
            <a:r>
              <a:rPr lang="hr-HR" dirty="0"/>
              <a:t>Nema backend-a niti baze podataka, sav sadržaj je hard-coded</a:t>
            </a:r>
          </a:p>
          <a:p>
            <a:pPr lvl="1"/>
            <a:r>
              <a:rPr lang="en-US" dirty="0">
                <a:hlinkClick r:id="rId2"/>
              </a:rPr>
              <a:t>https://www.kkrudes.hr/</a:t>
            </a:r>
            <a:endParaRPr lang="hr-HR" dirty="0"/>
          </a:p>
          <a:p>
            <a:r>
              <a:rPr lang="hr-HR" dirty="0"/>
              <a:t>Naši ciljevi: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Izraditi potpuno novu web aplikaciju za klub koja će se stvarno koristiti umjesto trenutne stranice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Pokušat ćemo parirati ostalim klubovima u kvaliteti web infrastrukture</a:t>
            </a:r>
          </a:p>
          <a:p>
            <a:r>
              <a:rPr lang="hr-HR" dirty="0">
                <a:sym typeface="Wingdings" panose="05000000000000000000" pitchFamily="2" charset="2"/>
              </a:rPr>
              <a:t>Trenutno najbolju stranicu (po našem mišljenju) ima KK Cedevita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Imaju webshop (koji doduše vodi na stranicu GrosBasket-a)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Lokalizacija na hrvatski i engleski jezik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Odlična responzivnost i clean design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Mogućnost registracije i prijave</a:t>
            </a:r>
          </a:p>
          <a:p>
            <a:pPr lvl="1"/>
            <a:r>
              <a:rPr lang="en-US" dirty="0">
                <a:hlinkClick r:id="rId3"/>
              </a:rPr>
              <a:t>https://www.kkcedevitajunior.hr/hr</a:t>
            </a:r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Funkcionalni zahtjevi:</a:t>
            </a:r>
          </a:p>
          <a:p>
            <a:pPr lvl="1"/>
            <a:r>
              <a:rPr lang="hr-HR" dirty="0"/>
              <a:t>Mogućnost registracije/logina</a:t>
            </a:r>
          </a:p>
          <a:p>
            <a:pPr lvl="1"/>
            <a:r>
              <a:rPr lang="hr-HR" dirty="0"/>
              <a:t>Funkcionalan webshop</a:t>
            </a:r>
          </a:p>
          <a:p>
            <a:pPr lvl="2"/>
            <a:r>
              <a:rPr lang="hr-HR" dirty="0"/>
              <a:t>Podržava recenzije, košaricu, transakcije, filtriranje artikala, …</a:t>
            </a:r>
          </a:p>
          <a:p>
            <a:pPr lvl="1"/>
            <a:r>
              <a:rPr lang="hr-HR" dirty="0"/>
              <a:t>Administracija podataka kluba (igrači, treneri, članovi uprave, artikli, objave itd.) kroz jednostavno sučelje</a:t>
            </a:r>
          </a:p>
          <a:p>
            <a:pPr lvl="2"/>
            <a:r>
              <a:rPr lang="hr-HR" dirty="0"/>
              <a:t>Vrlo jednostavan CMS (Content Management System)</a:t>
            </a:r>
          </a:p>
          <a:p>
            <a:pPr lvl="1"/>
            <a:r>
              <a:rPr lang="hr-HR" dirty="0"/>
              <a:t>Praćenje utakmica uživo na početnoj stranici povlačenjem livestream-a s Rudešovog Youtube kanala</a:t>
            </a:r>
          </a:p>
          <a:p>
            <a:pPr lvl="1"/>
            <a:r>
              <a:rPr lang="hr-HR" dirty="0"/>
              <a:t>Lagano pregledavanje objava na početnoj stranici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Nefunkcionalni zahtjevi:</a:t>
            </a:r>
          </a:p>
          <a:p>
            <a:pPr lvl="1"/>
            <a:r>
              <a:rPr lang="hr-HR" dirty="0"/>
              <a:t>Korisnici se moraju znati koristiti sučeljem web aplikacije bez opširnih uputa (jednostavnost sučelja)</a:t>
            </a:r>
          </a:p>
          <a:p>
            <a:pPr lvl="1"/>
            <a:r>
              <a:rPr lang="hr-HR" dirty="0"/>
              <a:t>Neispravno korištenje korisničkog sučelja ne smije narušiti funkcionalnost i rad sustava</a:t>
            </a:r>
          </a:p>
          <a:p>
            <a:pPr lvl="1"/>
            <a:r>
              <a:rPr lang="hr-HR" dirty="0"/>
              <a:t>Lokalizacija sustava barem na hrvatski i engleski jezik, a kasnije i na više njih</a:t>
            </a:r>
          </a:p>
          <a:p>
            <a:pPr lvl="1"/>
            <a:r>
              <a:rPr lang="hr-HR" dirty="0"/>
              <a:t>Kvalitetno zaštićena, brza i otporna veza s bazom podataka</a:t>
            </a:r>
          </a:p>
          <a:p>
            <a:pPr lvl="1"/>
            <a:r>
              <a:rPr lang="hr-HR" dirty="0"/>
              <a:t>Implementacija frontend-a koristeći Vue.js JavaScript library te Bootstrap</a:t>
            </a:r>
          </a:p>
          <a:p>
            <a:pPr lvl="1"/>
            <a:r>
              <a:rPr lang="hr-HR" dirty="0"/>
              <a:t>Implementacija backend-a u programskom jeziku C#</a:t>
            </a:r>
          </a:p>
          <a:p>
            <a:pPr lvl="1"/>
            <a:r>
              <a:rPr lang="hr-HR" dirty="0"/>
              <a:t>Korištenje radnog okvira ASP.NET Core 3 MVC (kasnije .NET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4955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alati:</a:t>
            </a:r>
          </a:p>
          <a:p>
            <a:pPr lvl="1"/>
            <a:r>
              <a:rPr lang="hr-HR" dirty="0"/>
              <a:t>Za razvoj aplikacije:</a:t>
            </a:r>
          </a:p>
          <a:p>
            <a:pPr lvl="2"/>
            <a:r>
              <a:rPr lang="hr-HR" dirty="0"/>
              <a:t>Microsoft Visual Studio Community 2019 (</a:t>
            </a:r>
            <a:r>
              <a:rPr lang="hr-H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r>
              <a:rPr lang="hr-HR" dirty="0"/>
              <a:t>, Petar, Filip, Ivan)</a:t>
            </a:r>
          </a:p>
          <a:p>
            <a:pPr lvl="2"/>
            <a:r>
              <a:rPr lang="hr-HR" dirty="0"/>
              <a:t>Microsoft Visual Studio for Mac (Danica, Dora)</a:t>
            </a:r>
          </a:p>
          <a:p>
            <a:pPr lvl="2"/>
            <a:r>
              <a:rPr lang="hr-HR" dirty="0"/>
              <a:t>JetBrains Rider (Frano)</a:t>
            </a:r>
          </a:p>
          <a:p>
            <a:pPr lvl="1"/>
            <a:r>
              <a:rPr lang="hr-HR" dirty="0"/>
              <a:t>Za dokumentaciju:</a:t>
            </a:r>
          </a:p>
          <a:p>
            <a:pPr lvl="2"/>
            <a:r>
              <a:rPr lang="hr-HR" dirty="0"/>
              <a:t>TeXstudio + TeX Live</a:t>
            </a:r>
          </a:p>
          <a:p>
            <a:pPr lvl="2"/>
            <a:r>
              <a:rPr lang="hr-HR" dirty="0"/>
              <a:t>Astah UML</a:t>
            </a:r>
          </a:p>
          <a:p>
            <a:pPr lvl="1"/>
            <a:r>
              <a:rPr lang="hr-HR" dirty="0"/>
              <a:t>Za komunikaciju:</a:t>
            </a:r>
          </a:p>
          <a:p>
            <a:pPr lvl="2"/>
            <a:r>
              <a:rPr lang="hr-HR" dirty="0"/>
              <a:t>Slack (trebali smo Microsoft Teams!)</a:t>
            </a:r>
          </a:p>
          <a:p>
            <a:pPr lvl="2"/>
            <a:r>
              <a:rPr lang="hr-HR" dirty="0"/>
              <a:t>Whatsapp</a:t>
            </a:r>
          </a:p>
          <a:p>
            <a:pPr lvl="1"/>
            <a:r>
              <a:rPr lang="hr-HR" dirty="0"/>
              <a:t>Sustav za verzioniranje:</a:t>
            </a:r>
          </a:p>
          <a:p>
            <a:pPr lvl="2"/>
            <a:r>
              <a:rPr lang="hr-HR" dirty="0"/>
              <a:t>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programski jezici i tehnologije:</a:t>
            </a:r>
          </a:p>
          <a:p>
            <a:pPr lvl="1"/>
            <a:r>
              <a:rPr lang="hr-HR" dirty="0"/>
              <a:t>ASP.NET Core 3 framework</a:t>
            </a:r>
          </a:p>
          <a:p>
            <a:pPr lvl="1"/>
            <a:r>
              <a:rPr lang="hr-HR" dirty="0"/>
              <a:t>Azure deployment service</a:t>
            </a:r>
          </a:p>
          <a:p>
            <a:pPr lvl="1"/>
            <a:r>
              <a:rPr lang="hr-HR" dirty="0"/>
              <a:t>Frontend:</a:t>
            </a:r>
          </a:p>
          <a:p>
            <a:pPr lvl="2"/>
            <a:r>
              <a:rPr lang="hr-HR" dirty="0"/>
              <a:t>HTML5</a:t>
            </a:r>
          </a:p>
          <a:p>
            <a:pPr lvl="2"/>
            <a:r>
              <a:rPr lang="hr-HR" dirty="0"/>
              <a:t>CSS3</a:t>
            </a:r>
          </a:p>
          <a:p>
            <a:pPr lvl="2"/>
            <a:r>
              <a:rPr lang="hr-HR" dirty="0"/>
              <a:t>Bootstrap 4</a:t>
            </a:r>
          </a:p>
          <a:p>
            <a:pPr lvl="2"/>
            <a:r>
              <a:rPr lang="hr-HR" dirty="0"/>
              <a:t>Vue.js</a:t>
            </a:r>
          </a:p>
          <a:p>
            <a:pPr lvl="1"/>
            <a:r>
              <a:rPr lang="hr-HR" dirty="0"/>
              <a:t>Backend:</a:t>
            </a:r>
          </a:p>
          <a:p>
            <a:pPr lvl="2"/>
            <a:r>
              <a:rPr lang="hr-HR" dirty="0"/>
              <a:t>C#</a:t>
            </a:r>
          </a:p>
          <a:p>
            <a:pPr lvl="2"/>
            <a:r>
              <a:rPr lang="hr-HR" dirty="0"/>
              <a:t>SQL Server baza podataka</a:t>
            </a:r>
          </a:p>
          <a:p>
            <a:pPr lvl="2"/>
            <a:r>
              <a:rPr lang="hr-HR" dirty="0"/>
              <a:t>ASP.NET Core Identity</a:t>
            </a:r>
          </a:p>
          <a:p>
            <a:pPr lvl="2"/>
            <a:r>
              <a:rPr lang="hr-HR" dirty="0"/>
              <a:t>EF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394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D5614E-BBA9-439B-9505-83ED65155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8" y="1131216"/>
            <a:ext cx="8859124" cy="5228842"/>
          </a:xfr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Frontend dio tima:</a:t>
            </a:r>
          </a:p>
          <a:p>
            <a:pPr lvl="1"/>
            <a:r>
              <a:rPr lang="hr-H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 </a:t>
            </a:r>
            <a:r>
              <a:rPr lang="hr-HR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Šobot</a:t>
            </a:r>
            <a:endParaRPr lang="hr-H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hr-HR" dirty="0"/>
              <a:t>Danica Vladić</a:t>
            </a:r>
          </a:p>
          <a:p>
            <a:pPr lvl="1"/>
            <a:r>
              <a:rPr lang="hr-HR" dirty="0"/>
              <a:t>Filip Todorić</a:t>
            </a:r>
          </a:p>
          <a:p>
            <a:pPr lvl="1"/>
            <a:r>
              <a:rPr lang="hr-HR" dirty="0"/>
              <a:t>Ivan Skorupan</a:t>
            </a:r>
          </a:p>
          <a:p>
            <a:r>
              <a:rPr lang="hr-HR" dirty="0"/>
              <a:t>Backend dio tima:</a:t>
            </a:r>
          </a:p>
          <a:p>
            <a:pPr lvl="1"/>
            <a:r>
              <a:rPr lang="hr-HR" dirty="0"/>
              <a:t>Frano Rajič</a:t>
            </a:r>
          </a:p>
          <a:p>
            <a:pPr lvl="1"/>
            <a:r>
              <a:rPr lang="hr-HR" dirty="0"/>
              <a:t>Dorotea Franjić</a:t>
            </a:r>
          </a:p>
          <a:p>
            <a:pPr lvl="1"/>
            <a:r>
              <a:rPr lang="hr-HR" dirty="0"/>
              <a:t>Petar Bubica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Paralelno smo radili na razvoju frontend-a i backend-a te (manje više) kontinuirano popunjavali dokumentaciju</a:t>
            </a:r>
          </a:p>
          <a:p>
            <a:pPr lvl="1"/>
            <a:r>
              <a:rPr lang="hr-HR" dirty="0"/>
              <a:t>Backend dio tima je prije početka implementacije osmislio strukturu baze podataka</a:t>
            </a:r>
          </a:p>
          <a:p>
            <a:pPr lvl="1"/>
            <a:r>
              <a:rPr lang="hr-HR" dirty="0"/>
              <a:t>Frontend dio tima je počeo rad na dizajnu i rasporedu elemenata na stranicama koristeći dummy podatke dok se baza nije uspostavila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1262</TotalTime>
  <Words>674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KK Rudeš Web app</vt:lpstr>
      <vt:lpstr>Sadržaj</vt:lpstr>
      <vt:lpstr>Opis zadatka</vt:lpstr>
      <vt:lpstr>Pregled zahtjeva</vt:lpstr>
      <vt:lpstr>Pregled zahtjeva</vt:lpstr>
      <vt:lpstr>Korišteni alati i tehnologije</vt:lpstr>
      <vt:lpstr>Korišteni alati i tehnologije</vt:lpstr>
      <vt:lpstr>Arhitektura sustava</vt:lpstr>
      <vt:lpstr>Organizacija rada</vt:lpstr>
      <vt:lpstr>Naučene lekcije</vt:lpstr>
      <vt:lpstr>Članovi HiveMind-a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 Rudes Webapp</dc:title>
  <dc:creator>Ivan Skorupan</dc:creator>
  <cp:lastModifiedBy>Ivan Skorupan</cp:lastModifiedBy>
  <cp:revision>62</cp:revision>
  <dcterms:created xsi:type="dcterms:W3CDTF">2016-01-18T13:10:52Z</dcterms:created>
  <dcterms:modified xsi:type="dcterms:W3CDTF">2020-01-20T17:48:02Z</dcterms:modified>
</cp:coreProperties>
</file>