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1" r:id="rId4"/>
    <p:sldId id="272" r:id="rId5"/>
    <p:sldId id="273" r:id="rId6"/>
    <p:sldId id="279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5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7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449154" y="3802260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1/25/2020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Skorupan@fer.hr" TargetMode="External"/><Relationship Id="rId3" Type="http://schemas.openxmlformats.org/officeDocument/2006/relationships/hyperlink" Target="mailto:Ana.Sobot@fer.hr" TargetMode="External"/><Relationship Id="rId7" Type="http://schemas.openxmlformats.org/officeDocument/2006/relationships/hyperlink" Target="mailto:Petar.Bubica@fer.h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ilip.Todoric@fer.hr" TargetMode="External"/><Relationship Id="rId5" Type="http://schemas.openxmlformats.org/officeDocument/2006/relationships/hyperlink" Target="mailto:Dorotea.Franjic@fer.hr" TargetMode="External"/><Relationship Id="rId4" Type="http://schemas.openxmlformats.org/officeDocument/2006/relationships/hyperlink" Target="mailto:Danica.Vladic@fer.hr" TargetMode="External"/><Relationship Id="rId9" Type="http://schemas.openxmlformats.org/officeDocument/2006/relationships/hyperlink" Target="mailto:Frano.Raj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509383"/>
            <a:ext cx="9604310" cy="3383280"/>
          </a:xfrm>
        </p:spPr>
        <p:txBody>
          <a:bodyPr/>
          <a:lstStyle/>
          <a:p>
            <a:r>
              <a:rPr lang="en-US" dirty="0"/>
              <a:t>KK </a:t>
            </a:r>
            <a:r>
              <a:rPr lang="en-US" dirty="0" err="1"/>
              <a:t>Rudeš</a:t>
            </a:r>
            <a:r>
              <a:rPr lang="en-US" dirty="0"/>
              <a:t>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01" y="3895087"/>
            <a:ext cx="9604310" cy="457200"/>
          </a:xfrm>
        </p:spPr>
        <p:txBody>
          <a:bodyPr>
            <a:noAutofit/>
          </a:bodyPr>
          <a:lstStyle/>
          <a:p>
            <a:r>
              <a:rPr lang="hr-HR" sz="3200" dirty="0" err="1"/>
              <a:t>HiveMind</a:t>
            </a:r>
            <a:endParaRPr lang="en-US" sz="32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A573C8C-0369-4018-8296-DE1C0AD7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45" y="57592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mikroel., računalne i inteligentne sustave</a:t>
            </a:r>
          </a:p>
        </p:txBody>
      </p:sp>
      <p:pic>
        <p:nvPicPr>
          <p:cNvPr id="6" name="Picture 7" descr="logo EN">
            <a:extLst>
              <a:ext uri="{FF2B5EF4-FFF2-40B4-BE49-F238E27FC236}">
                <a16:creationId xmlns:a16="http://schemas.microsoft.com/office/drawing/2014/main" id="{2CE8FC5E-60DA-4E7A-93B1-65517428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11126617" y="5771236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FDD599EA-A4B3-42E6-A140-7862A5D625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995" y="5782455"/>
            <a:ext cx="831850" cy="846138"/>
            <a:chOff x="0" y="0"/>
            <a:chExt cx="1755" cy="1785"/>
          </a:xfrm>
        </p:grpSpPr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EF8B2BB-5C73-4AF9-9453-EF01D5BA3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9D3971B-B34C-4E3B-8EAB-30C61524C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08619EE3-2A82-41E1-A9C4-889468ACE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521A005-6A0A-41FE-94D6-083E8C327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8635099-518D-4F5A-968F-4EF6BC33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0E00EAF4-C67A-4DC9-BC69-15E35066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402E7E1-5665-4A4F-84B4-59E2F527D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5BB8420-7C9C-4275-90CE-F1EFA4C2A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4C2790D4-C4DE-46B2-AA4E-0E6015161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2E6B658-0634-4B53-B25F-F6276F31E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C27F672-FA53-475D-97BF-0CFEB087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7F5516D0-34ED-4503-90CD-20A29317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CDA6637-9A0F-4F8E-8C3C-4D6CA3DA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0FDC15E5-A9FA-4C42-9FD8-31984C016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C63E4C09-9FC0-4080-9D4C-48B5ACB4A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BB3707A9-EAFC-46A3-BF5D-63A0D8915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3DAFF25-7349-4893-BC57-D96AD9A12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6AEAB8C-F9C3-49B7-9054-0839D817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A91F081-77E0-4D39-B9A2-5DE4A2188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BA247EA6-DE75-46D3-B943-6091920B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C37AF68-DFBD-403F-AA3B-2E2A11BBA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DC24FE9C-434F-44C2-9EC8-833739DD3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6D085033-FD01-4116-B654-1754A862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78DFDA3E-5D84-482A-A2D7-F3EFE1A92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AD0F1507-0901-4ADD-A632-6AE5C063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7C35B677-1D63-45D8-B547-CE1F4AF7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880EDCE-4A1F-408D-BD4C-49ED4FF74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BB5C9B89-8350-4691-964B-A3E9E375E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643304E-8104-49BF-8ABC-D327E8DA5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0931A396-EA8B-4CC2-8909-057DE1EE3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AA92B02A-0A14-4D82-97BD-8353B362C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701F8EEA-0834-4B14-8B95-6766A2A0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F4698073-8018-418B-A165-B4EA6494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C77739F6-B33F-4779-8FB6-749E0ACF0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821B4FBE-9649-4AE2-A1A3-0B24179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33364CE9-42BF-4BE7-96CC-13DCFDFA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364D844A-C95D-4926-A03F-B4B2512F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08632556-A157-4AA9-B4E5-F26F5E3EB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7548C539-0962-4922-BFC4-DADD5F14A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8F3EB250-C8A5-4637-A22B-F6E8D49B3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B1CBA3FB-01C7-46D8-83FC-CE2F6149E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0E8B9F6E-A011-4BC7-B568-7E46F6394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D67D4B5D-06D2-47DF-8618-DAEAC60E6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BEDD5F47-E9D0-4B01-8C28-BACBCF62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8719ECD5-9037-47D9-BC2E-1D5E9174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27DA8E0E-D8BC-4885-8380-63A300DFA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4ACFECAE-5F81-4577-BD06-87A7DC6B1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C3271AB5-8ACE-4A09-9828-2ACF1DBAB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FC075111-09A4-4811-95B4-9D380097B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967E47BE-235A-46C7-92EF-3EFEF6C3C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4BC09C41-26EA-4AF7-A56E-1C74854A7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36D2C187-8E7F-4B21-82D7-4BE142D4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D1ABFA5-8E88-41C7-9CB5-A89B5E0D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590F31C2-E4CE-4231-A4E2-C30D01D5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7A03B1C3-DFB4-4B7B-9235-DD611178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B6D8FA9F-B583-4EC5-B266-2A472EACF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C104AC0-60E0-4B84-A7C1-DDD537A5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B03C048B-901A-4546-9A03-2B3F45BE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E7327D00-1589-471D-8F05-30188CB4B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94B97DFB-4956-488D-B632-E5A2254FE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A8E00D84-DC17-4531-804F-1A1C278A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5B95E7E1-4E82-4400-9CFB-53070FA14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73A56925-A22B-4C51-8C50-EDD85958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F9EC62C4-FAA7-479C-A810-499701B9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E00838AD-4C88-495E-A7DD-B8584654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0E2853F4-98FF-4B06-85E7-B0E6FAEB4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B8F843A8-A961-418B-A7FC-CD81C9775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48BF2A2D-A931-49BA-9526-3F10E575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0915F23-06B7-4F3E-9406-5CBD3C61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8B7F3D3C-380D-411D-A26E-DE2B4458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E3975A03-B07A-4E06-A864-FC50E70A0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17F2AA61-7657-461B-B515-78BC2088B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2F1AFA25-A798-421C-901A-7DF3A95CE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1" name="Rectangle 83">
              <a:extLst>
                <a:ext uri="{FF2B5EF4-FFF2-40B4-BE49-F238E27FC236}">
                  <a16:creationId xmlns:a16="http://schemas.microsoft.com/office/drawing/2014/main" id="{FC4BF496-B48A-4D93-95C5-2D41CEFC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43D04E94-5E4C-4B13-8FC2-B160867D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38650C62-1A69-42E7-B035-985333FA9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19F6F950-B715-4221-946C-F8EBB141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067BE489-32A9-4FEA-B6E3-67D8438CF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6" name="Rectangle 88">
              <a:extLst>
                <a:ext uri="{FF2B5EF4-FFF2-40B4-BE49-F238E27FC236}">
                  <a16:creationId xmlns:a16="http://schemas.microsoft.com/office/drawing/2014/main" id="{0195F832-EE44-4933-86E8-92F0CA46D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6FA187F3-6D31-4219-A536-7073ABBB9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320C0E96-E1E6-454A-ABD6-36737D5FC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F0762908-7809-4B15-B7DB-294144200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DB94428E-D6A3-455B-9390-477CDDEC60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315472AC-35DF-48D7-AE29-63C96F00C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ED0E27D2-1368-40E4-ADD7-0B01F8606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40CB7A2F-2A1D-4939-8ACB-F76F0177E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7BF145BF-BAF3-4AAD-A5DE-A1A3BFA0B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2AFEA706-BCAF-473D-A0DF-D782D57FF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0D9D4CF9-C80A-4CFD-B902-F6509D9BC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BF72BEB5-9E4F-484E-9B65-113E15EAA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77947729-FFB2-440D-A911-D8F86465C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6E7554A3-E0F0-48B5-A952-78E5EA23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BCE64C39-03E3-4F2B-9D96-C8FBD2DF9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F1C2BD0C-D4F4-45C0-A994-98C184E724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54020ADD-A3E1-4700-9FC1-43E927CCE3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449076E4-4716-45F6-BC70-3970E80E7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8722B0AD-F1D4-40D9-9175-F574B3B9F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5CCBBE01-03D8-44FD-BEAB-1173C64AB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F9B4B7A6-A4B2-4834-86DA-C40CCBC17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C5C815E2-7B49-4345-B363-5BB9BE825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FCDBD9F5-461D-473E-8734-EE47F67CF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B135118F-C7D5-492B-A35D-7E02176E0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6930B140-6127-4166-AE5F-0D187F5AD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73F11DA4-F98C-4E81-8EAF-8C5C2B5D2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9D1D9237-61A8-4E07-8681-9D1EB18EB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C58B84AE-EC17-4543-B5D1-34707A2011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0B5ACBEB-BACE-483B-A5AD-DF901CD1B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E48DE185-52EC-4830-8B12-C8649541B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85605227-AD42-4F6F-B33E-AA3EAC965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1C156FF2-6E45-4007-9708-034896573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B5A50E7B-DC02-4D0A-A93D-14D45DB63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C3B8C7FD-6C3D-4F0F-A650-BDC247034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D290381F-5F9C-477B-BD7B-CF84ED3D6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CBDA07CE-1AB6-427A-AE66-318986721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4BA59832-9CE8-497A-A1B4-88261ED9EE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B10B7EB9-EAA9-4387-AEF3-810AEF3B2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3D9AA59D-2D76-4629-9A1A-05D8CFC35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1E400D28-CC69-4D75-9613-E614D5B84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367FC621-A6A8-409A-9011-4FA63AE58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B8F47208-C283-4A31-A727-72D6C257C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91188CFA-CB10-41B7-A0B8-1E6615E36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FC5D1A5E-65D9-47F2-8542-DAA34492A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93BB1C91-5427-4DAA-9CC6-9635BBDEF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2EB17526-04BE-4BB1-AD46-28FAA0800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AF9597CA-0466-4912-920A-8F13428E8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2C7193F-B96E-414A-B33C-18876C96C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A7B594D7-50B6-4B64-84FC-E26C611B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48C2E19D-C65A-415B-A3A1-12E08658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E74BFD23-3378-4D79-A358-4D8BB2D4C5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173F5A68-0815-445C-8E89-62BC1479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2A9A581-D75E-425A-AF53-22B2CCCD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CEF9E106-CA8E-4678-A6C0-859DFB88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51729B4B-012D-40D0-B09B-C724CC0BE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1873BB5C-1B36-43D9-935C-C9726127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FB4C61D9-EBBF-46FC-BEDA-03AAEBD32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5F5D2C47-1BF1-4368-967A-58F59EC3B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3BF18E6F-BA4A-4966-B5B0-C4375D17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5B82A1DE-6B26-414F-B286-F21E17D9F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A175F241-46DE-4E8A-9998-CDF0C42EF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7" name="Freeform 149">
              <a:extLst>
                <a:ext uri="{FF2B5EF4-FFF2-40B4-BE49-F238E27FC236}">
                  <a16:creationId xmlns:a16="http://schemas.microsoft.com/office/drawing/2014/main" id="{B1E94FC0-EFEA-44A6-8940-9795BB32B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8E6A6321-D28B-42BD-9908-6E170C8F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A7E3B1A2-DCB8-43A8-A2AB-330FAA02F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4CCF491A-A633-45F1-B7B5-AE3BB265D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1" name="Freeform 153">
              <a:extLst>
                <a:ext uri="{FF2B5EF4-FFF2-40B4-BE49-F238E27FC236}">
                  <a16:creationId xmlns:a16="http://schemas.microsoft.com/office/drawing/2014/main" id="{A1340285-5A40-4904-B3AD-8CE319A50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2" name="Freeform 154">
              <a:extLst>
                <a:ext uri="{FF2B5EF4-FFF2-40B4-BE49-F238E27FC236}">
                  <a16:creationId xmlns:a16="http://schemas.microsoft.com/office/drawing/2014/main" id="{3A8F9050-7952-4D12-8674-DBD4AA78E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3" name="Freeform 155">
              <a:extLst>
                <a:ext uri="{FF2B5EF4-FFF2-40B4-BE49-F238E27FC236}">
                  <a16:creationId xmlns:a16="http://schemas.microsoft.com/office/drawing/2014/main" id="{3C8A2882-854A-4006-B6F8-FC2543533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C69A5F4-452B-4240-8258-F381DB185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E2FA83E3-6723-46DF-AC2B-FCB0C7838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AEABAD81-BA73-4FF8-91DB-07048A26E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7" name="Freeform 159">
              <a:extLst>
                <a:ext uri="{FF2B5EF4-FFF2-40B4-BE49-F238E27FC236}">
                  <a16:creationId xmlns:a16="http://schemas.microsoft.com/office/drawing/2014/main" id="{52EACAB4-A0BC-49EE-9771-5BEFA0E4E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8" name="Rectangle 160">
              <a:extLst>
                <a:ext uri="{FF2B5EF4-FFF2-40B4-BE49-F238E27FC236}">
                  <a16:creationId xmlns:a16="http://schemas.microsoft.com/office/drawing/2014/main" id="{C5E7D343-9152-4C26-B9F2-5AB5CC19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9" name="Freeform 161">
              <a:extLst>
                <a:ext uri="{FF2B5EF4-FFF2-40B4-BE49-F238E27FC236}">
                  <a16:creationId xmlns:a16="http://schemas.microsoft.com/office/drawing/2014/main" id="{BF095B35-AF28-49B8-B5D2-867039B95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F7A823FB-77B1-43C0-B0EE-AD5026197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90903DB2-993F-43C8-A8C6-5D82AD6FF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EEF5F0F7-977C-4E7B-BDFE-C3573D6E4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4A6FE6CA-44CC-4544-99AA-A57CF0375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hr-HR" dirty="0" err="1"/>
              <a:t>omunikacija</a:t>
            </a:r>
            <a:r>
              <a:rPr lang="hr-HR" dirty="0"/>
              <a:t> unutar tima</a:t>
            </a:r>
            <a:endParaRPr lang="en-US" dirty="0"/>
          </a:p>
          <a:p>
            <a:r>
              <a:rPr lang="hr-HR" dirty="0"/>
              <a:t>Odabir tehnologije</a:t>
            </a:r>
          </a:p>
          <a:p>
            <a:r>
              <a:rPr lang="hr-HR" dirty="0"/>
              <a:t>Kontinuirani rad</a:t>
            </a:r>
            <a:endParaRPr lang="en-US" dirty="0"/>
          </a:p>
          <a:p>
            <a:r>
              <a:rPr lang="hr-HR" dirty="0"/>
              <a:t>Moglo je bolje</a:t>
            </a:r>
            <a:r>
              <a:rPr lang="en-US" dirty="0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17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Članovi </a:t>
            </a:r>
            <a:r>
              <a:rPr lang="hr-HR" dirty="0" err="1"/>
              <a:t>HiveMind</a:t>
            </a:r>
            <a:r>
              <a:rPr lang="hr-HR" dirty="0"/>
              <a:t>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>
                <a:sym typeface="Wingdings" panose="05000000000000000000" pitchFamily="2" charset="2"/>
              </a:rPr>
              <a:t>Ana </a:t>
            </a:r>
            <a:r>
              <a:rPr lang="hr-HR" dirty="0" err="1">
                <a:sym typeface="Wingdings" panose="05000000000000000000" pitchFamily="2" charset="2"/>
              </a:rPr>
              <a:t>Šobot</a:t>
            </a:r>
            <a:r>
              <a:rPr lang="hr-HR" dirty="0">
                <a:sym typeface="Wingdings" panose="05000000000000000000" pitchFamily="2" charset="2"/>
              </a:rPr>
              <a:t>  </a:t>
            </a:r>
            <a:r>
              <a:rPr lang="hr-HR" dirty="0">
                <a:sym typeface="Wingdings" panose="05000000000000000000" pitchFamily="2" charset="2"/>
                <a:hlinkClick r:id="rId3"/>
              </a:rPr>
              <a:t>Ana.Sobot@fer.hr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Danica Vladić  </a:t>
            </a:r>
            <a:r>
              <a:rPr lang="hr-HR" dirty="0">
                <a:sym typeface="Wingdings" panose="05000000000000000000" pitchFamily="2" charset="2"/>
                <a:hlinkClick r:id="rId4"/>
              </a:rPr>
              <a:t>Danica.Vladic@fer.hr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Dorotea Franjić  </a:t>
            </a:r>
            <a:r>
              <a:rPr lang="hr-HR" dirty="0">
                <a:sym typeface="Wingdings" panose="05000000000000000000" pitchFamily="2" charset="2"/>
                <a:hlinkClick r:id="rId5"/>
              </a:rPr>
              <a:t>Dorotea.Franjic@fer.hr</a:t>
            </a:r>
            <a:endParaRPr lang="hr-HR" dirty="0"/>
          </a:p>
          <a:p>
            <a:r>
              <a:rPr lang="hr-HR" dirty="0"/>
              <a:t>Filip Todorić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>
                <a:sym typeface="Wingdings" panose="05000000000000000000" pitchFamily="2" charset="2"/>
                <a:hlinkClick r:id="rId6"/>
              </a:rPr>
              <a:t>Filip.Todoric@fer.hr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Petar Bubica  </a:t>
            </a:r>
            <a:r>
              <a:rPr lang="hr-HR" dirty="0">
                <a:sym typeface="Wingdings" panose="05000000000000000000" pitchFamily="2" charset="2"/>
                <a:hlinkClick r:id="rId7"/>
              </a:rPr>
              <a:t>Petar.Bubica@fer.hr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Ivan </a:t>
            </a:r>
            <a:r>
              <a:rPr lang="hr-HR" dirty="0" err="1">
                <a:sym typeface="Wingdings" panose="05000000000000000000" pitchFamily="2" charset="2"/>
              </a:rPr>
              <a:t>Skorupan</a:t>
            </a:r>
            <a:r>
              <a:rPr lang="hr-HR" dirty="0">
                <a:sym typeface="Wingdings" panose="05000000000000000000" pitchFamily="2" charset="2"/>
              </a:rPr>
              <a:t>  </a:t>
            </a:r>
            <a:r>
              <a:rPr lang="hr-HR" dirty="0">
                <a:sym typeface="Wingdings" panose="05000000000000000000" pitchFamily="2" charset="2"/>
                <a:hlinkClick r:id="rId8"/>
              </a:rPr>
              <a:t>Ivan.Skorupan@fer.hr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/>
              <a:t>Frano </a:t>
            </a:r>
            <a:r>
              <a:rPr lang="hr-HR" dirty="0" err="1"/>
              <a:t>Rajič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</a:t>
            </a:r>
            <a:r>
              <a:rPr lang="hr-HR" dirty="0"/>
              <a:t> </a:t>
            </a:r>
            <a:r>
              <a:rPr lang="hr-HR" dirty="0">
                <a:hlinkClick r:id="rId9"/>
              </a:rPr>
              <a:t>Frano.Rajic@fer.hr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29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KK Rudeš stara web stranica</a:t>
            </a:r>
            <a:endParaRPr lang="en-US" dirty="0"/>
          </a:p>
          <a:p>
            <a:r>
              <a:rPr lang="hr-HR" dirty="0"/>
              <a:t>Naši ciljevi</a:t>
            </a:r>
            <a:endParaRPr lang="en-US" dirty="0"/>
          </a:p>
          <a:p>
            <a:r>
              <a:rPr lang="hr-HR" dirty="0"/>
              <a:t>KK Cedevita web stranica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Pregledavanje sadržaja</a:t>
            </a:r>
          </a:p>
          <a:p>
            <a:r>
              <a:rPr lang="hr-HR" dirty="0"/>
              <a:t>Registracija</a:t>
            </a:r>
          </a:p>
          <a:p>
            <a:r>
              <a:rPr lang="hr-HR" dirty="0" err="1"/>
              <a:t>Webshop</a:t>
            </a:r>
            <a:endParaRPr lang="hr-HR" dirty="0"/>
          </a:p>
          <a:p>
            <a:r>
              <a:rPr lang="hr-HR" dirty="0" err="1"/>
              <a:t>Content</a:t>
            </a:r>
            <a:r>
              <a:rPr lang="hr-HR" dirty="0"/>
              <a:t> Management System</a:t>
            </a:r>
          </a:p>
          <a:p>
            <a:r>
              <a:rPr lang="hr-HR" dirty="0"/>
              <a:t>Gledanje live </a:t>
            </a:r>
            <a:r>
              <a:rPr lang="hr-HR" dirty="0" err="1"/>
              <a:t>stream</a:t>
            </a:r>
            <a:r>
              <a:rPr lang="hr-HR" dirty="0"/>
              <a:t>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Jednostavnost sučelja</a:t>
            </a:r>
          </a:p>
          <a:p>
            <a:r>
              <a:rPr lang="hr-HR" dirty="0"/>
              <a:t>Lokalizacija sustava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Sigurnost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Visual</a:t>
            </a:r>
            <a:r>
              <a:rPr lang="hr-HR" dirty="0"/>
              <a:t> Studio &amp; </a:t>
            </a:r>
            <a:r>
              <a:rPr lang="hr-HR" dirty="0" err="1"/>
              <a:t>JetBrains</a:t>
            </a:r>
            <a:r>
              <a:rPr lang="hr-HR" dirty="0"/>
              <a:t> </a:t>
            </a:r>
            <a:r>
              <a:rPr lang="hr-HR" dirty="0" err="1"/>
              <a:t>Rider</a:t>
            </a:r>
            <a:endParaRPr lang="hr-HR" dirty="0"/>
          </a:p>
          <a:p>
            <a:r>
              <a:rPr lang="hr-HR" dirty="0" err="1"/>
              <a:t>Slack</a:t>
            </a:r>
            <a:r>
              <a:rPr lang="hr-HR" dirty="0"/>
              <a:t> &amp; WhatsApp</a:t>
            </a:r>
          </a:p>
          <a:p>
            <a:r>
              <a:rPr lang="en-US" dirty="0" err="1"/>
              <a:t>TeXstudio</a:t>
            </a:r>
            <a:r>
              <a:rPr lang="en-US" dirty="0"/>
              <a:t> + </a:t>
            </a:r>
            <a:r>
              <a:rPr lang="en-US" dirty="0" err="1"/>
              <a:t>TeX</a:t>
            </a:r>
            <a:r>
              <a:rPr lang="en-US" dirty="0"/>
              <a:t> Live</a:t>
            </a:r>
            <a:endParaRPr lang="hr-HR" dirty="0"/>
          </a:p>
          <a:p>
            <a:r>
              <a:rPr lang="en-US" dirty="0" err="1"/>
              <a:t>Astah</a:t>
            </a:r>
            <a:r>
              <a:rPr lang="en-US" dirty="0"/>
              <a:t> UML</a:t>
            </a:r>
            <a:endParaRPr lang="hr-HR" dirty="0"/>
          </a:p>
          <a:p>
            <a:r>
              <a:rPr lang="hr-HR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5A7EC-E4E3-4F13-902D-186EF93E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9" y="1929065"/>
            <a:ext cx="1792958" cy="17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DB71D33-24C0-4162-B44B-A8DF2EB7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28" y="1925253"/>
            <a:ext cx="1796770" cy="179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likovni rezultat za astah uml logo">
            <a:extLst>
              <a:ext uri="{FF2B5EF4-FFF2-40B4-BE49-F238E27FC236}">
                <a16:creationId xmlns:a16="http://schemas.microsoft.com/office/drawing/2014/main" id="{E91779ED-E7FC-4517-A75A-F7C799EA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13" y="1925253"/>
            <a:ext cx="1792958" cy="17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likovni rezultat za git logo">
            <a:extLst>
              <a:ext uri="{FF2B5EF4-FFF2-40B4-BE49-F238E27FC236}">
                <a16:creationId xmlns:a16="http://schemas.microsoft.com/office/drawing/2014/main" id="{38000CED-B008-4FFB-94D1-AA067E34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96" y="4010506"/>
            <a:ext cx="1531179" cy="15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D03DE903-4D6E-4A17-BFD7-DD25158D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848" y="1927586"/>
            <a:ext cx="1792957" cy="1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likovni rezultat za slack logo">
            <a:extLst>
              <a:ext uri="{FF2B5EF4-FFF2-40B4-BE49-F238E27FC236}">
                <a16:creationId xmlns:a16="http://schemas.microsoft.com/office/drawing/2014/main" id="{4FEF8EBA-2486-426E-A1B6-803058D7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68" y="2935053"/>
            <a:ext cx="4140312" cy="41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likovni rezultat za whatsapp logo">
            <a:extLst>
              <a:ext uri="{FF2B5EF4-FFF2-40B4-BE49-F238E27FC236}">
                <a16:creationId xmlns:a16="http://schemas.microsoft.com/office/drawing/2014/main" id="{3555B242-1FD5-48ED-BF5A-1590AFD1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11" y="4191347"/>
            <a:ext cx="1246724" cy="12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Korištene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ASP.NET Core 3 </a:t>
            </a:r>
            <a:r>
              <a:rPr lang="hr-HR" dirty="0" err="1"/>
              <a:t>framework</a:t>
            </a:r>
            <a:endParaRPr lang="hr-HR" dirty="0"/>
          </a:p>
          <a:p>
            <a:r>
              <a:rPr lang="hr-HR" dirty="0"/>
              <a:t>Azure </a:t>
            </a:r>
            <a:r>
              <a:rPr lang="hr-HR" dirty="0" err="1"/>
              <a:t>deployment</a:t>
            </a:r>
            <a:r>
              <a:rPr lang="hr-HR" dirty="0"/>
              <a:t> </a:t>
            </a:r>
            <a:r>
              <a:rPr lang="hr-HR" dirty="0" err="1"/>
              <a:t>service</a:t>
            </a:r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 (HTML5</a:t>
            </a:r>
            <a:r>
              <a:rPr lang="en-US" dirty="0"/>
              <a:t>,</a:t>
            </a:r>
            <a:r>
              <a:rPr lang="hr-HR" dirty="0"/>
              <a:t> CSS3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hr-HR" dirty="0" err="1"/>
              <a:t>Bootstrap</a:t>
            </a:r>
            <a:r>
              <a:rPr lang="hr-HR" dirty="0"/>
              <a:t> 4</a:t>
            </a:r>
            <a:r>
              <a:rPr lang="en-US" dirty="0"/>
              <a:t>,</a:t>
            </a:r>
            <a:r>
              <a:rPr lang="hr-HR" dirty="0"/>
              <a:t> Vue.js</a:t>
            </a:r>
            <a:r>
              <a:rPr lang="en-US" dirty="0"/>
              <a:t>)</a:t>
            </a:r>
            <a:endParaRPr lang="hr-HR" dirty="0"/>
          </a:p>
          <a:p>
            <a:r>
              <a:rPr lang="hr-HR" dirty="0" err="1"/>
              <a:t>Backend</a:t>
            </a:r>
            <a:r>
              <a:rPr lang="en-US" dirty="0"/>
              <a:t> (</a:t>
            </a:r>
            <a:r>
              <a:rPr lang="hr-HR" dirty="0"/>
              <a:t>C#</a:t>
            </a:r>
            <a:r>
              <a:rPr lang="en-US" dirty="0"/>
              <a:t>, </a:t>
            </a:r>
            <a:r>
              <a:rPr lang="hr-HR" dirty="0"/>
              <a:t>SQL Server baza podataka</a:t>
            </a:r>
            <a:r>
              <a:rPr lang="en-US" dirty="0"/>
              <a:t>, </a:t>
            </a:r>
            <a:r>
              <a:rPr lang="hr-HR" dirty="0"/>
              <a:t>ASP.NET Core </a:t>
            </a:r>
            <a:r>
              <a:rPr lang="hr-HR" dirty="0" err="1"/>
              <a:t>Identity</a:t>
            </a:r>
            <a:r>
              <a:rPr lang="en-US" dirty="0"/>
              <a:t>, </a:t>
            </a:r>
            <a:r>
              <a:rPr lang="hr-HR" dirty="0"/>
              <a:t>EF Core</a:t>
            </a:r>
            <a:r>
              <a:rPr lang="en-US" dirty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32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9DB76-E40B-48E9-90B7-C2D7B5EFB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4715" r="1184" b="9713"/>
          <a:stretch/>
        </p:blipFill>
        <p:spPr>
          <a:xfrm>
            <a:off x="432445" y="904876"/>
            <a:ext cx="11327110" cy="5199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hr-HR" dirty="0"/>
              <a:t>Arhitektura</a:t>
            </a:r>
          </a:p>
        </p:txBody>
      </p:sp>
    </p:spTree>
    <p:extLst>
      <p:ext uri="{BB962C8B-B14F-4D97-AF65-F5344CB8AC3E}">
        <p14:creationId xmlns:p14="http://schemas.microsoft.com/office/powerpoint/2010/main" val="42124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 err="1"/>
              <a:t>Frontend</a:t>
            </a:r>
            <a:r>
              <a:rPr lang="hr-HR" dirty="0"/>
              <a:t> dio tima:</a:t>
            </a:r>
          </a:p>
          <a:p>
            <a:pPr lvl="1"/>
            <a:r>
              <a:rPr lang="hr-HR" dirty="0"/>
              <a:t>Ana </a:t>
            </a:r>
            <a:r>
              <a:rPr lang="hr-HR" dirty="0" err="1"/>
              <a:t>Šobot</a:t>
            </a:r>
            <a:endParaRPr lang="hr-HR" dirty="0"/>
          </a:p>
          <a:p>
            <a:pPr lvl="1"/>
            <a:r>
              <a:rPr lang="hr-HR" dirty="0"/>
              <a:t>Danica Vladić</a:t>
            </a:r>
          </a:p>
          <a:p>
            <a:pPr lvl="1"/>
            <a:r>
              <a:rPr lang="hr-HR" dirty="0"/>
              <a:t>Filip Todorić</a:t>
            </a:r>
          </a:p>
          <a:p>
            <a:pPr lvl="1"/>
            <a:r>
              <a:rPr lang="hr-HR" dirty="0"/>
              <a:t>Ivan </a:t>
            </a:r>
            <a:r>
              <a:rPr lang="hr-HR" dirty="0" err="1"/>
              <a:t>Skorupan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 dio tima:</a:t>
            </a:r>
          </a:p>
          <a:p>
            <a:pPr lvl="1"/>
            <a:r>
              <a:rPr lang="hr-HR" dirty="0"/>
              <a:t>Dorotea Franjić</a:t>
            </a:r>
          </a:p>
          <a:p>
            <a:pPr lvl="1"/>
            <a:r>
              <a:rPr lang="hr-HR" dirty="0"/>
              <a:t>Petar Bubica</a:t>
            </a:r>
          </a:p>
          <a:p>
            <a:pPr lvl="1"/>
            <a:r>
              <a:rPr lang="hr-HR" dirty="0"/>
              <a:t>Frano </a:t>
            </a:r>
            <a:r>
              <a:rPr lang="hr-HR" dirty="0" err="1"/>
              <a:t>Rajič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1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238</Words>
  <Application>Microsoft Office PowerPoint</Application>
  <PresentationFormat>Widescreen</PresentationFormat>
  <Paragraphs>66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Tahoma</vt:lpstr>
      <vt:lpstr>Diamond Grid 16x9</vt:lpstr>
      <vt:lpstr>KK Rudeš Web app</vt:lpstr>
      <vt:lpstr>Opis zadatka</vt:lpstr>
      <vt:lpstr>Funkcionalni zahtjevi</vt:lpstr>
      <vt:lpstr>Nefunkcionalni zahtjevi</vt:lpstr>
      <vt:lpstr>Korišteni alati</vt:lpstr>
      <vt:lpstr>Korišteni alati</vt:lpstr>
      <vt:lpstr>Korištene tehnologije</vt:lpstr>
      <vt:lpstr>Arhitektura</vt:lpstr>
      <vt:lpstr>Organizacija rada</vt:lpstr>
      <vt:lpstr>Naučene lekcije</vt:lpstr>
      <vt:lpstr>Članovi HiveMind-a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 Rudeš Web app</dc:title>
  <dc:creator>Admin</dc:creator>
  <cp:lastModifiedBy>Admin</cp:lastModifiedBy>
  <cp:revision>7</cp:revision>
  <dcterms:created xsi:type="dcterms:W3CDTF">2020-01-23T11:50:30Z</dcterms:created>
  <dcterms:modified xsi:type="dcterms:W3CDTF">2020-01-25T08:58:33Z</dcterms:modified>
</cp:coreProperties>
</file>