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Quick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(group 17, Hopfield networks, unsupervised learning)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b1e737fc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b1e737fc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 the final experiment we observed the ability of Hopfield networks to learn sparse patterns. We tested this on a 100-neuron network using 100-dimensional patterns. Using patterns with 10% activity allowed the network to learn about 25 such patterns which is a large amount compared in relation to the pattern dimensionality. We noticed an interesting effect when using smaller biases; if we give the network enough pattern to learn at one point it reaches a sort-of saturation in which all states become stable (the self-connections become predominant in the network). This doesn’t happen with higher bias values as the bias drags all values to 0. Using lower activity levels of 5% and 1% has similar behaviour. The network was able to learn up to 45 5% patterns and about 100 patterns using 1% activity patterns.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c7231b3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c7231b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Without self connections the sparse patterns behave differently; using pattern with 10% allowed the network to learn around 10 patterns, the network could learn about 6 5% patterns and a 100 1% patterns. The network using 1% patterns are pretty useless as adding any bias to them makes the network unable to learn anything as the weights are quite small.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36280e49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36280e49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36280e49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36280e49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To start of we created an 8-neuron Hopfield network and trained it on three patterns of the same dimensions.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used the one-shot Hebbian learning rule as in all other experiments to follow.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three patterns were stable states (attractors) in our network which showed that the rule did indeed work.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Using the batch updating rule we tested the network on three patterns with errors x1d (1-bit error), x2d (2-bit) and x3d (2-bit).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network converged to stored patterns for x1d and x3d but failed to do so for x2d and converged into a state which was not learned.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By testing all possibilities we found that there are 14 attractors altogether, 3 learned and 11 spurious states.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36280e49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36280e49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the next assignment we created a 1024-neuron network to learn picture patterns of 32 x 32 pixels.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successfully learned 3 pictures and they were stable states just like in the previous experiment.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tested the network on a distorted p1 pattern and a mix of patterns p2 and p3.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distorted p1 pattern converged to the stored p1 pattern, but the mix of p2 and p3 failed to do so using batch updating.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It sometimes converged to p3 using sequential updating.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also tested the network on randomly generated patterns using the sequential updating rule.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network always converged but the final stable states were sometimes spurious states, and not the stored patterns.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We can see animations of the updating process here.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b1e737fc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b1e737f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8 attractors in total (4 and negative counterparts), the 4 one was found by sampling random patterns and apply update rule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Energy level around -500 000 each (newly found one is global minima)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Energy for distorted patterns p10 and p11, higher than the one for attractors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1e737f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1e737f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the left: Normal convergence to a local minima (in respect to energy)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Random </a:t>
            </a:r>
            <a:r>
              <a:rPr lang="fr"/>
              <a:t>weights</a:t>
            </a:r>
            <a:r>
              <a:rPr lang="fr"/>
              <a:t>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Non sym: no stabilization, stops at a maximum of iterations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Sym: Stabilization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Rnd W: In batch mode minimization doesn’t occurs, we focused on sequential update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b1e737fc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b1e737fc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Averaged runs to get smooth curves. Very similar behaviours for p1, p2, p3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Model works well until ~50% noise then performance drops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Around that threshold it takes a bit longer to converge but overall 1 epoch is good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After that thresholds it still converges quickly but not on the right attractor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b1e737f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b1e737f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this task, we observed how adding more memories affected the stability of the network, using retrieval rate of non-distorted and moderately distorted patterns as a measure of the networks capacity.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Firstly we tried adding more pictures to the initial three pictures (p1, p2 and p3) and observed that adding just one additional picture (</a:t>
            </a:r>
            <a:r>
              <a:rPr b="1" lang="fr"/>
              <a:t>PICTURE 4</a:t>
            </a:r>
            <a:r>
              <a:rPr lang="fr"/>
              <a:t>) would prevent the network from converging to learnt patterns. The retrieval </a:t>
            </a:r>
            <a:r>
              <a:rPr lang="fr"/>
              <a:t>performance</a:t>
            </a:r>
            <a:r>
              <a:rPr lang="fr"/>
              <a:t> would </a:t>
            </a:r>
            <a:r>
              <a:rPr b="1" lang="fr"/>
              <a:t>ABRUPTLY DROP</a:t>
            </a:r>
            <a:r>
              <a:rPr lang="fr"/>
              <a:t>. (GREEN LINE)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When learning randomly initialized pictures </a:t>
            </a:r>
            <a:r>
              <a:rPr b="1" lang="fr"/>
              <a:t>WITH BIASED DITRIBUTION </a:t>
            </a:r>
            <a:r>
              <a:rPr lang="fr"/>
              <a:t>[</a:t>
            </a:r>
            <a:r>
              <a:rPr lang="fr">
                <a:solidFill>
                  <a:schemeClr val="dk1"/>
                </a:solidFill>
              </a:rPr>
              <a:t>N(0.5, 1) vs N(0,1)</a:t>
            </a:r>
            <a:r>
              <a:rPr lang="fr"/>
              <a:t>], we observed a similar effect (YELLOW LINE)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c7231b382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c7231b382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WITH SELF-CONNECTIONS: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W</a:t>
            </a:r>
            <a:r>
              <a:rPr lang="fr"/>
              <a:t>hen using </a:t>
            </a:r>
            <a:r>
              <a:rPr b="1" lang="fr"/>
              <a:t>UNBIASED</a:t>
            </a:r>
            <a:r>
              <a:rPr lang="fr"/>
              <a:t> random vectors, we noticed enormous difference in performance metrics when adding more patterns to learn.</a:t>
            </a:r>
            <a:br>
              <a:rPr lang="fr"/>
            </a:br>
            <a:r>
              <a:rPr lang="fr"/>
              <a:t>The network could store up to </a:t>
            </a:r>
            <a:r>
              <a:rPr b="1" lang="fr"/>
              <a:t>53 PATTERNS</a:t>
            </a:r>
            <a:r>
              <a:rPr lang="fr"/>
              <a:t> with perfect retrieval for patterns with up to </a:t>
            </a:r>
            <a:r>
              <a:rPr b="1" lang="fr"/>
              <a:t>20% NOISE</a:t>
            </a:r>
            <a:r>
              <a:rPr lang="fr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Learning </a:t>
            </a:r>
            <a:r>
              <a:rPr b="1" lang="fr"/>
              <a:t>more patterns gradually decreases the performance</a:t>
            </a:r>
            <a:r>
              <a:rPr lang="fr"/>
              <a:t>, until after 200 learnt patterns when the retrieval rate is very low and approaches 0%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The retrieval rate performance on </a:t>
            </a:r>
            <a:r>
              <a:rPr b="1" lang="fr"/>
              <a:t>non-distorted patterns is constantly higher</a:t>
            </a:r>
            <a:r>
              <a:rPr lang="fr"/>
              <a:t> that the performance on patterns with noise added. This difference in behaviour means lower robustness towards noise and higher noticeable degradation of basins of attraction.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7231b382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7231b382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NOTE </a:t>
            </a:r>
            <a:r>
              <a:rPr b="1" lang="fr"/>
              <a:t>--&gt;</a:t>
            </a:r>
            <a:r>
              <a:rPr b="1" lang="fr"/>
              <a:t> ITS THE SAME GRAPH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NO SELF-CONNECTIONS: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We removed the self-connections and observed that the </a:t>
            </a:r>
            <a:r>
              <a:rPr b="1" lang="fr"/>
              <a:t>DIFFERENCE GOES AWAY</a:t>
            </a:r>
            <a:r>
              <a:rPr lang="fr"/>
              <a:t> between the curves from pure and noisy patterns (</a:t>
            </a:r>
            <a:r>
              <a:rPr b="1" lang="fr"/>
              <a:t>CYAN AND GREEN LINE OVERLAP</a:t>
            </a:r>
            <a:r>
              <a:rPr lang="fr"/>
              <a:t>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/>
              <a:t>Even though removing the self-connections </a:t>
            </a:r>
            <a:r>
              <a:rPr b="1" lang="fr"/>
              <a:t>SEEMS TO LOWER</a:t>
            </a:r>
            <a:r>
              <a:rPr lang="fr"/>
              <a:t> the memory performance (</a:t>
            </a:r>
            <a:r>
              <a:rPr b="1" lang="fr"/>
              <a:t>CYAN AND GREEN LINE ARE BELOW RED AND ORANGE LINE</a:t>
            </a:r>
            <a:r>
              <a:rPr lang="fr"/>
              <a:t>), it is generally preferred not to have self-connections because they promote formation of spurious patterns and have a negative effect on noise removal capabilities. </a:t>
            </a:r>
            <a:r>
              <a:rPr b="1" lang="fr"/>
              <a:t>Having no self-connections results in higher noise robustness and thus more useful as well as more uniform basins of attraction</a:t>
            </a:r>
            <a:r>
              <a:rPr lang="fr"/>
              <a:t> (</a:t>
            </a:r>
            <a:r>
              <a:rPr b="1" lang="fr"/>
              <a:t>CYAN AND GREEN LINE ARE ABOVE THE YELLOW LINE</a:t>
            </a:r>
            <a:r>
              <a:rPr lang="fr"/>
              <a:t>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gif"/><Relationship Id="rId4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DD2437 - ANNDA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Lab assignment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Hopfield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Sparse patterns: with self-connections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10% activity - network can learn up to 25 with a bias = 0.3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“</a:t>
            </a:r>
            <a:r>
              <a:rPr lang="fr"/>
              <a:t>saturation” (all states stable if too many patterns learnt and bias is low)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25" y="1987225"/>
            <a:ext cx="3876725" cy="290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750" y="1987225"/>
            <a:ext cx="3876725" cy="29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Sparse patterns: without self-connections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(10% - 10), (5% - 6), (1% - 100)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287" y="2147225"/>
            <a:ext cx="2959725" cy="221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750" y="2147223"/>
            <a:ext cx="2959725" cy="2219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975" y="2147225"/>
            <a:ext cx="2959725" cy="221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Convergence and attractors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all learned points stable 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x2d failed to converge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network has 14 (3 + 11) attractors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725" y="3002334"/>
            <a:ext cx="6538575" cy="1566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420" y="1946200"/>
            <a:ext cx="4123879" cy="105613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407842" y="3411011"/>
            <a:ext cx="3812700" cy="280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Sequential update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learning 3 patterns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a distorted p1 (p10) converges to a stored pattern, a mix of p2 and p3 (p11) does not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475" y="2010350"/>
            <a:ext cx="2799175" cy="29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8350" y="2010350"/>
            <a:ext cx="2799175" cy="2906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Energy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Attractors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Energies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E(p10) = -141988.0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fr"/>
              <a:t>E(p11) = -59221.33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75" y="445013"/>
            <a:ext cx="1910625" cy="19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325" y="2856163"/>
            <a:ext cx="1910625" cy="199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0075" y="2856164"/>
            <a:ext cx="1910625" cy="199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9325" y="445007"/>
            <a:ext cx="1910625" cy="1997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Energy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Sequential update rule comparison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0025"/>
            <a:ext cx="2843725" cy="21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262" y="2070025"/>
            <a:ext cx="2610603" cy="212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575" y="2070025"/>
            <a:ext cx="2488239" cy="21211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5207488" y="1564475"/>
            <a:ext cx="24180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Random Weights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772488" y="1564475"/>
            <a:ext cx="24180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P1, P2, P3 learnt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586550" y="4313175"/>
            <a:ext cx="24180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Asymmetric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6421700" y="4395400"/>
            <a:ext cx="2418000" cy="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</a:t>
            </a:r>
            <a:r>
              <a:rPr lang="fr"/>
              <a:t>ymmetric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Distortion resistance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5" y="1577126"/>
            <a:ext cx="3961065" cy="31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225" y="1577112"/>
            <a:ext cx="3961075" cy="3178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Capacity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/>
              <a:t>Abrupt</a:t>
            </a:r>
            <a:r>
              <a:rPr lang="fr"/>
              <a:t> drop in retrieval performance when picture 4 added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Similar effect when learning randomly initialized pictures with </a:t>
            </a:r>
            <a:r>
              <a:rPr b="1" lang="fr"/>
              <a:t>bias </a:t>
            </a:r>
            <a:r>
              <a:rPr lang="fr"/>
              <a:t>(more ones)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187" y="2056525"/>
            <a:ext cx="4663624" cy="288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Capacity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292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w/ self-connections: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53 patterns with up to 20%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more patterns gradually decreased the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non-distorted patterns have constantly higher performance (red &gt; orange &gt; yellow)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76" y="1152472"/>
            <a:ext cx="552187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Capacity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29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w/o</a:t>
            </a:r>
            <a:r>
              <a:rPr lang="fr"/>
              <a:t> self-connections: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noiseless and noisy have similar result</a:t>
            </a:r>
            <a:r>
              <a:rPr lang="fr"/>
              <a:t> </a:t>
            </a:r>
            <a:r>
              <a:rPr lang="fr"/>
              <a:t>(green ≈ cyan)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seems to lower performance</a:t>
            </a:r>
            <a:br>
              <a:rPr lang="fr"/>
            </a:br>
            <a:r>
              <a:rPr lang="fr"/>
              <a:t>(red &gt; green)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noise robustness</a:t>
            </a:r>
            <a:br>
              <a:rPr lang="fr"/>
            </a:br>
            <a:r>
              <a:rPr lang="fr"/>
              <a:t>(green &amp; cyan &gt;</a:t>
            </a:r>
            <a:r>
              <a:rPr lang="fr"/>
              <a:t> </a:t>
            </a:r>
            <a:r>
              <a:rPr lang="fr"/>
              <a:t>yellow)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976" y="1152472"/>
            <a:ext cx="5521876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