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c1724475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c1724475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Denys Tykhoglo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724475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724475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89fdcb92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89fdcb92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8a9657dc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8a9657dc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b495d6b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b495d6b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8a9657d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8a9657d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c172447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c172447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b="1" sz="3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ato"/>
              <a:buChar char="●"/>
              <a:defRPr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■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■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Lato"/>
              <a:buChar char="■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start: HW 1</a:t>
            </a:r>
            <a:r>
              <a:rPr lang="en"/>
              <a:t> -</a:t>
            </a:r>
            <a:r>
              <a:rPr lang="en"/>
              <a:t> LSH</a:t>
            </a:r>
            <a:endParaRPr/>
          </a:p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corrected mistake in LSH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K=6, N=50, B=2, threshold = 0.3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LSH threshold: (1/b)^(1/r) = (1/25)^(1/2) = 0.2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(lower possibility of getting false negatives)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generate candidates -&gt; one band has the same hash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</a:t>
            </a:r>
            <a:r>
              <a:rPr lang="en"/>
              <a:t>ompare MinHash signatures of candidates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start: HW 1 - LSH</a:t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25" y="1552901"/>
            <a:ext cx="8549326" cy="27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2034175" y="637950"/>
            <a:ext cx="6687600" cy="24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Mining, ID2222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u="sng"/>
              <a:t>Homework 2</a:t>
            </a:r>
            <a:endParaRPr sz="4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Frequent itemsets and association rules</a:t>
            </a:r>
            <a:endParaRPr/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20: </a:t>
            </a:r>
            <a:r>
              <a:rPr i="1" lang="en"/>
              <a:t>Frano Rajic</a:t>
            </a:r>
            <a:r>
              <a:rPr lang="en"/>
              <a:t>, </a:t>
            </a:r>
            <a:r>
              <a:rPr i="1" lang="en"/>
              <a:t>Ivan Stresec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Python 3, built-in functions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2 classes: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○"/>
            </a:pPr>
            <a:r>
              <a:rPr b="1" lang="en" sz="1600" u="sng">
                <a:latin typeface="Courier New"/>
                <a:ea typeface="Courier New"/>
                <a:cs typeface="Courier New"/>
                <a:sym typeface="Courier New"/>
              </a:rPr>
              <a:t>FrequentItemsets</a:t>
            </a:r>
            <a:endParaRPr b="1" sz="1600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finds frequent itemsets for some support threshold 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○"/>
            </a:pPr>
            <a:r>
              <a:rPr b="1" lang="en" sz="1600" u="sng">
                <a:latin typeface="Courier New"/>
                <a:ea typeface="Courier New"/>
                <a:cs typeface="Courier New"/>
                <a:sym typeface="Courier New"/>
              </a:rPr>
              <a:t>AssociationRules</a:t>
            </a:r>
            <a:endParaRPr b="1" sz="1600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f</a:t>
            </a:r>
            <a:r>
              <a:rPr lang="en"/>
              <a:t>inds association rules for a certain confidence threshold c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FrequentItemsets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71750" y="1154200"/>
            <a:ext cx="6470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Apriori algorithm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</a:t>
            </a:r>
            <a:r>
              <a:rPr lang="en"/>
              <a:t>ach iteration increases size of itemsets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uses prior knowledge (frequent itemsets of smaller sizes) to find possible candidates, doesn’t count the rest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AssociationRules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71750" y="1154200"/>
            <a:ext cx="6509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</a:t>
            </a:r>
            <a:r>
              <a:rPr lang="en"/>
              <a:t>ses frequent itemsets from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FrequentItemsets</a:t>
            </a:r>
            <a:r>
              <a:rPr lang="en"/>
              <a:t> objects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</a:t>
            </a:r>
            <a:r>
              <a:rPr lang="en"/>
              <a:t>o determine the association rules of </a:t>
            </a:r>
            <a:r>
              <a:rPr b="1" lang="en"/>
              <a:t>confidence c</a:t>
            </a:r>
            <a:r>
              <a:rPr lang="en"/>
              <a:t> and with </a:t>
            </a:r>
            <a:r>
              <a:rPr b="1" lang="en"/>
              <a:t>support s</a:t>
            </a:r>
            <a:r>
              <a:rPr lang="en"/>
              <a:t>, the frequent items of </a:t>
            </a:r>
            <a:r>
              <a:rPr b="1" lang="en"/>
              <a:t>support c*s</a:t>
            </a:r>
            <a:r>
              <a:rPr lang="en"/>
              <a:t> were used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for each of these itemsets, all possible left --&gt; right combinations were created and checked for these two conditions: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49397"/>
          <a:stretch/>
        </p:blipFill>
        <p:spPr>
          <a:xfrm>
            <a:off x="1371550" y="3364200"/>
            <a:ext cx="7247225" cy="1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frequent itemsets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</a:t>
            </a:r>
            <a:r>
              <a:rPr lang="en"/>
              <a:t>ataset given in homework assignment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support threshold of 1% (brick-and-mortar)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588" y="2462000"/>
            <a:ext cx="7654826" cy="20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association rules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410099" y="1595775"/>
            <a:ext cx="6622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</a:t>
            </a:r>
            <a:r>
              <a:rPr lang="en"/>
              <a:t>onfidence level of 75%, same 1% support threshold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068" y="2198625"/>
            <a:ext cx="7837869" cy="23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