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05e4e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05e4e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9fdcb92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9fdcb92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05e4e5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05e4e5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05e4e5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05e4e5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0d6ab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0d6ab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0d6abd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0d6abd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2e133e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2e133e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b="1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034175" y="637950"/>
            <a:ext cx="66876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Mining, ID2222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/>
              <a:t>Homework 3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data streams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20: </a:t>
            </a:r>
            <a:r>
              <a:rPr i="1" lang="en"/>
              <a:t>Frano Rajic</a:t>
            </a:r>
            <a:r>
              <a:rPr lang="en"/>
              <a:t>, </a:t>
            </a:r>
            <a:r>
              <a:rPr i="1" lang="en"/>
              <a:t>Ivan Stresec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58375" y="605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0" lang="en" sz="2500"/>
              <a:t>c</a:t>
            </a:r>
            <a:r>
              <a:rPr b="0" lang="en" sz="2500"/>
              <a:t>hosen paper: </a:t>
            </a:r>
            <a:endParaRPr b="0" sz="25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00" y="1240950"/>
            <a:ext cx="8197000" cy="33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515400" y="1305175"/>
            <a:ext cx="8113200" cy="10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3, built-in functions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TRIEST is built upon the </a:t>
            </a:r>
            <a:r>
              <a:rPr i="1" lang="en"/>
              <a:t>reservoir</a:t>
            </a:r>
            <a:r>
              <a:rPr lang="en"/>
              <a:t> algorithm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100" u="sng">
                <a:latin typeface="Courier New"/>
                <a:ea typeface="Courier New"/>
                <a:cs typeface="Courier New"/>
                <a:sym typeface="Courier New"/>
              </a:rPr>
              <a:t>Triest</a:t>
            </a:r>
            <a:r>
              <a:rPr lang="en"/>
              <a:t> class, features two approaches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○"/>
            </a:pPr>
            <a:r>
              <a:rPr i="1" lang="en" sz="1700" u="sng">
                <a:latin typeface="Georgia"/>
                <a:ea typeface="Georgia"/>
                <a:cs typeface="Georgia"/>
                <a:sym typeface="Georgia"/>
              </a:rPr>
              <a:t>TRIEST-BASE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i="1" lang="en" u="sng">
                <a:latin typeface="Georgia"/>
                <a:ea typeface="Georgia"/>
                <a:cs typeface="Georgia"/>
                <a:sym typeface="Georgia"/>
              </a:rPr>
              <a:t>TRIEST-IMPR</a:t>
            </a:r>
            <a:endParaRPr i="1" sz="1600" u="sng"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improves upon the base version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(edge) sampling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standard implementation - stream of edges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</a:t>
            </a:r>
            <a:r>
              <a:rPr lang="en"/>
              <a:t>ncrease time </a:t>
            </a:r>
            <a:r>
              <a:rPr b="1" i="1" lang="en"/>
              <a:t>t</a:t>
            </a:r>
            <a:r>
              <a:rPr lang="en"/>
              <a:t> by 1 for each new sample (0 at start)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save edges until </a:t>
            </a:r>
            <a:r>
              <a:rPr b="1" i="1" lang="en"/>
              <a:t>M</a:t>
            </a:r>
            <a:r>
              <a:rPr lang="en"/>
              <a:t> (capacity) reached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</a:t>
            </a:r>
            <a:r>
              <a:rPr b="1" i="1" lang="en"/>
              <a:t>M</a:t>
            </a:r>
            <a:r>
              <a:rPr lang="en"/>
              <a:t> is reached flip a coin with </a:t>
            </a:r>
            <a:r>
              <a:rPr b="1" i="1" lang="en"/>
              <a:t>p(heads) = M/t</a:t>
            </a:r>
            <a:endParaRPr b="1" i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u="sng"/>
              <a:t>heads</a:t>
            </a:r>
            <a:r>
              <a:rPr lang="en"/>
              <a:t>: remove random edge and add new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u="sng"/>
              <a:t>tails</a:t>
            </a:r>
            <a:r>
              <a:rPr lang="en"/>
              <a:t>: do nothing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TRIEST-BASE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</a:t>
            </a:r>
            <a:r>
              <a:rPr lang="en"/>
              <a:t>uilds on top of reservoir sampling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k</a:t>
            </a:r>
            <a:r>
              <a:rPr lang="en"/>
              <a:t>eeps several counters used for estimates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</a:t>
            </a:r>
            <a:r>
              <a:rPr lang="en"/>
              <a:t>an estimate</a:t>
            </a:r>
            <a:r>
              <a:rPr lang="en"/>
              <a:t> the number of global and local triangles at any moment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050" y="3175925"/>
            <a:ext cx="3941900" cy="10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562000" y="3128750"/>
            <a:ext cx="3942000" cy="113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828" y="3876025"/>
            <a:ext cx="2142975" cy="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TRIEST-IMPR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</a:t>
            </a:r>
            <a:r>
              <a:rPr lang="en"/>
              <a:t>mproved version of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TRIEST-BASE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light changes to the base version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ncreases counters before deciding if an edge is kept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he increase of counters is weighted (not just ones)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ever decreases counters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ore accurate results (lower variance)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313" y="3700350"/>
            <a:ext cx="50387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2508325" y="3700350"/>
            <a:ext cx="4952400" cy="72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00" y="1794563"/>
            <a:ext cx="3740001" cy="15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100" y="1336326"/>
            <a:ext cx="4336824" cy="27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00" y="1794563"/>
            <a:ext cx="3740001" cy="15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50" y="1615525"/>
            <a:ext cx="3842974" cy="1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