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9fdcb92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9fdcb92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51f40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51f40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df05d3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df05d3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df05d3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df05d3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8cd1be5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8cd1be5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b="1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034175" y="637950"/>
            <a:ext cx="66876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Mining, ID2222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u="sng"/>
              <a:t>Homework 4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spectra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20: </a:t>
            </a:r>
            <a:r>
              <a:rPr i="1" lang="en"/>
              <a:t>Frano Rajic</a:t>
            </a:r>
            <a:r>
              <a:rPr lang="en"/>
              <a:t>, </a:t>
            </a:r>
            <a:r>
              <a:rPr i="1" lang="en"/>
              <a:t>Ivan Stresec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511875"/>
            <a:ext cx="63216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Matlab R2020b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</a:t>
            </a:r>
            <a:r>
              <a:rPr lang="en"/>
              <a:t>traight-forward implementation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</a:t>
            </a:r>
            <a:r>
              <a:rPr lang="en"/>
              <a:t>atrix operations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</a:t>
            </a:r>
            <a:r>
              <a:rPr lang="en"/>
              <a:t>igen decomposition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k</a:t>
            </a:r>
            <a:r>
              <a:rPr lang="en"/>
              <a:t>-means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</a:t>
            </a:r>
            <a:r>
              <a:rPr lang="en"/>
              <a:t>raph class (used for plotting)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clustering algorithm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00" y="1472900"/>
            <a:ext cx="63216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</a:t>
            </a:r>
            <a:r>
              <a:rPr lang="en"/>
              <a:t>reate affinity/adjacency matrix </a:t>
            </a:r>
            <a:r>
              <a:rPr b="1"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</a:t>
            </a:r>
            <a:r>
              <a:rPr lang="en"/>
              <a:t>reate Laplacian </a:t>
            </a:r>
            <a:r>
              <a:rPr b="1" lang="en"/>
              <a:t>L  =  D</a:t>
            </a:r>
            <a:r>
              <a:rPr b="1" baseline="30000" lang="en"/>
              <a:t>-½</a:t>
            </a:r>
            <a:r>
              <a:rPr b="1" lang="en"/>
              <a:t>  </a:t>
            </a:r>
            <a:r>
              <a:rPr b="1" lang="en"/>
              <a:t>A    D</a:t>
            </a:r>
            <a:r>
              <a:rPr b="1" baseline="30000" lang="en"/>
              <a:t>-½ 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D</a:t>
            </a:r>
            <a:r>
              <a:rPr lang="en"/>
              <a:t> diagonal matrix, </a:t>
            </a:r>
            <a:r>
              <a:rPr b="1" lang="en"/>
              <a:t>D</a:t>
            </a:r>
            <a:r>
              <a:rPr b="1" baseline="-25000" lang="en"/>
              <a:t>ii</a:t>
            </a:r>
            <a:r>
              <a:rPr b="1" lang="en"/>
              <a:t>= sum</a:t>
            </a:r>
            <a:r>
              <a:rPr b="1" baseline="-25000" lang="en"/>
              <a:t>j</a:t>
            </a:r>
            <a:r>
              <a:rPr b="1" lang="en"/>
              <a:t>(A</a:t>
            </a:r>
            <a:r>
              <a:rPr b="1" baseline="-25000" lang="en"/>
              <a:t>ij</a:t>
            </a:r>
            <a:r>
              <a:rPr b="1" lang="en"/>
              <a:t>)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</a:t>
            </a:r>
            <a:r>
              <a:rPr lang="en"/>
              <a:t>reate </a:t>
            </a:r>
            <a:r>
              <a:rPr lang="en"/>
              <a:t>m</a:t>
            </a:r>
            <a:r>
              <a:rPr lang="en"/>
              <a:t>atrix </a:t>
            </a:r>
            <a:r>
              <a:rPr b="1" lang="en"/>
              <a:t>X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stack</a:t>
            </a:r>
            <a:r>
              <a:rPr lang="en"/>
              <a:t> </a:t>
            </a:r>
            <a:r>
              <a:rPr b="1" i="1" lang="en"/>
              <a:t>k</a:t>
            </a:r>
            <a:r>
              <a:rPr lang="en"/>
              <a:t> largest eigenvectors (determine </a:t>
            </a:r>
            <a:r>
              <a:rPr b="1" i="1" lang="en"/>
              <a:t>k </a:t>
            </a:r>
            <a:r>
              <a:rPr lang="en"/>
              <a:t>by eigengap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</a:t>
            </a:r>
            <a:r>
              <a:rPr lang="en"/>
              <a:t>reate matrix </a:t>
            </a:r>
            <a:r>
              <a:rPr b="1" lang="en"/>
              <a:t>Y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</a:t>
            </a:r>
            <a:r>
              <a:rPr lang="en"/>
              <a:t>cale each row of </a:t>
            </a:r>
            <a:r>
              <a:rPr b="1" lang="en" sz="2000"/>
              <a:t>X</a:t>
            </a:r>
            <a:r>
              <a:rPr lang="en"/>
              <a:t> to be of length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</a:t>
            </a:r>
            <a:r>
              <a:rPr lang="en"/>
              <a:t>se </a:t>
            </a:r>
            <a:r>
              <a:rPr b="1" i="1" lang="en"/>
              <a:t>k</a:t>
            </a:r>
            <a:r>
              <a:rPr lang="en"/>
              <a:t>-means on </a:t>
            </a:r>
            <a:r>
              <a:rPr b="1" lang="en"/>
              <a:t>Y</a:t>
            </a:r>
            <a:r>
              <a:rPr b="1" i="1" lang="en"/>
              <a:t> </a:t>
            </a:r>
            <a:r>
              <a:rPr lang="en"/>
              <a:t>(same </a:t>
            </a:r>
            <a:r>
              <a:rPr b="1" i="1" lang="en"/>
              <a:t>k</a:t>
            </a:r>
            <a:r>
              <a:rPr b="1" lang="en"/>
              <a:t> </a:t>
            </a:r>
            <a:r>
              <a:rPr lang="en"/>
              <a:t>as before)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</a:t>
            </a:r>
            <a:r>
              <a:rPr lang="en"/>
              <a:t>ppoint clusters to nodes according to </a:t>
            </a:r>
            <a:r>
              <a:rPr b="1" lang="en"/>
              <a:t>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Determining value for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472900"/>
            <a:ext cx="63216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25" y="1263498"/>
            <a:ext cx="6818894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700" y="675500"/>
            <a:ext cx="4859026" cy="40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65650" y="1274625"/>
            <a:ext cx="24762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Example1.dat</a:t>
            </a:r>
            <a:br>
              <a:rPr lang="en"/>
            </a:br>
            <a:r>
              <a:rPr lang="en"/>
              <a:t>k = 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Largest eigenvalues: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0.8058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0.8046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1" y="542363"/>
            <a:ext cx="5032050" cy="4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65650" y="1274625"/>
            <a:ext cx="24762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Example2.dat</a:t>
            </a:r>
            <a:br>
              <a:rPr lang="en"/>
            </a:br>
            <a:r>
              <a:rPr lang="en"/>
              <a:t>k =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Largest eigenvalues: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0.8344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0.2893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