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0" r:id="rId3"/>
    <p:sldId id="269" r:id="rId4"/>
    <p:sldId id="266" r:id="rId5"/>
    <p:sldId id="259" r:id="rId6"/>
    <p:sldId id="271" r:id="rId7"/>
    <p:sldId id="264" r:id="rId8"/>
    <p:sldId id="261" r:id="rId9"/>
    <p:sldId id="263" r:id="rId10"/>
    <p:sldId id="257" r:id="rId11"/>
    <p:sldId id="272" r:id="rId12"/>
    <p:sldId id="262" r:id="rId13"/>
    <p:sldId id="268" r:id="rId14"/>
    <p:sldId id="274" r:id="rId15"/>
    <p:sldId id="275" r:id="rId16"/>
    <p:sldId id="273" r:id="rId17"/>
    <p:sldId id="284" r:id="rId18"/>
    <p:sldId id="276" r:id="rId19"/>
    <p:sldId id="279" r:id="rId20"/>
    <p:sldId id="277" r:id="rId21"/>
    <p:sldId id="280" r:id="rId22"/>
    <p:sldId id="278" r:id="rId23"/>
    <p:sldId id="281" r:id="rId24"/>
    <p:sldId id="282" r:id="rId25"/>
    <p:sldId id="285" r:id="rId26"/>
    <p:sldId id="286" r:id="rId27"/>
    <p:sldId id="283" r:id="rId28"/>
    <p:sldId id="292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03FD5F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69114" autoAdjust="0"/>
  </p:normalViewPr>
  <p:slideViewPr>
    <p:cSldViewPr snapToGrid="0">
      <p:cViewPr varScale="1">
        <p:scale>
          <a:sx n="102" d="100"/>
          <a:sy n="102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957C6D-6013-4945-B5F4-AB618B4103EF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1C09DBD4-8058-40B9-80C4-1F7EC2EA7E9E}">
      <dgm:prSet phldrT="[Text]"/>
      <dgm:spPr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br>
            <a:rPr lang="de-DE" dirty="0">
              <a:solidFill>
                <a:schemeClr val="bg1"/>
              </a:solidFill>
            </a:rPr>
          </a:br>
          <a:r>
            <a:rPr lang="de-DE" dirty="0">
              <a:solidFill>
                <a:schemeClr val="bg1"/>
              </a:solidFill>
            </a:rPr>
            <a:t>UI </a:t>
          </a:r>
          <a:br>
            <a:rPr lang="de-DE" dirty="0">
              <a:solidFill>
                <a:schemeClr val="bg1"/>
              </a:solidFill>
            </a:rPr>
          </a:br>
          <a:r>
            <a:rPr lang="de-DE" dirty="0">
              <a:solidFill>
                <a:schemeClr val="bg1"/>
              </a:solidFill>
            </a:rPr>
            <a:t>Tests</a:t>
          </a:r>
        </a:p>
      </dgm:t>
    </dgm:pt>
    <dgm:pt modelId="{6393FDFF-54F9-4E5B-AB64-1B642B19DE37}" type="parTrans" cxnId="{F94998E9-E53E-4121-8C1A-685BEF8A8C29}">
      <dgm:prSet/>
      <dgm:spPr/>
      <dgm:t>
        <a:bodyPr/>
        <a:lstStyle/>
        <a:p>
          <a:endParaRPr lang="de-DE"/>
        </a:p>
      </dgm:t>
    </dgm:pt>
    <dgm:pt modelId="{B3298FFF-F5B6-4DA5-9FC5-EFE4B211021C}" type="sibTrans" cxnId="{F94998E9-E53E-4121-8C1A-685BEF8A8C29}">
      <dgm:prSet/>
      <dgm:spPr/>
      <dgm:t>
        <a:bodyPr/>
        <a:lstStyle/>
        <a:p>
          <a:endParaRPr lang="de-DE"/>
        </a:p>
      </dgm:t>
    </dgm:pt>
    <dgm:pt modelId="{56B70C6C-D6C9-40C6-B04E-97C1247B973E}">
      <dgm:prSet phldrT="[Text]"/>
      <dgm:spPr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Integration Tests</a:t>
          </a:r>
        </a:p>
      </dgm:t>
    </dgm:pt>
    <dgm:pt modelId="{3F244E99-4F98-46AC-85D5-C3B2B1568843}" type="parTrans" cxnId="{1997E42D-9FD0-4263-8F88-07120180202C}">
      <dgm:prSet/>
      <dgm:spPr/>
      <dgm:t>
        <a:bodyPr/>
        <a:lstStyle/>
        <a:p>
          <a:endParaRPr lang="de-DE"/>
        </a:p>
      </dgm:t>
    </dgm:pt>
    <dgm:pt modelId="{A1CF00E5-7523-48AF-A9DD-DE6C5EE1CD17}" type="sibTrans" cxnId="{1997E42D-9FD0-4263-8F88-07120180202C}">
      <dgm:prSet/>
      <dgm:spPr/>
      <dgm:t>
        <a:bodyPr/>
        <a:lstStyle/>
        <a:p>
          <a:endParaRPr lang="de-DE"/>
        </a:p>
      </dgm:t>
    </dgm:pt>
    <dgm:pt modelId="{95E12ECC-D391-45C2-B698-427AEEBA7FDE}">
      <dgm:prSet phldrT="[Text]"/>
      <dgm:spPr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Unit Tests</a:t>
          </a:r>
        </a:p>
      </dgm:t>
    </dgm:pt>
    <dgm:pt modelId="{8608FCA2-0A69-4DF9-A23F-09D8F4BA64F4}" type="parTrans" cxnId="{42EE92A1-A31D-4E53-ABDE-6D1DD82BB250}">
      <dgm:prSet/>
      <dgm:spPr/>
      <dgm:t>
        <a:bodyPr/>
        <a:lstStyle/>
        <a:p>
          <a:endParaRPr lang="de-DE"/>
        </a:p>
      </dgm:t>
    </dgm:pt>
    <dgm:pt modelId="{7E07D5D1-F85B-400D-AF6F-5405B851DD67}" type="sibTrans" cxnId="{42EE92A1-A31D-4E53-ABDE-6D1DD82BB250}">
      <dgm:prSet/>
      <dgm:spPr/>
      <dgm:t>
        <a:bodyPr/>
        <a:lstStyle/>
        <a:p>
          <a:endParaRPr lang="de-DE"/>
        </a:p>
      </dgm:t>
    </dgm:pt>
    <dgm:pt modelId="{523C2A88-4E38-4040-B876-8F3AA0BED9EC}">
      <dgm:prSet phldrT="[Text]"/>
      <dgm:spPr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 err="1">
              <a:solidFill>
                <a:schemeClr val="bg1"/>
              </a:solidFill>
            </a:rPr>
            <a:t>Component</a:t>
          </a:r>
          <a:r>
            <a:rPr lang="de-DE" dirty="0">
              <a:solidFill>
                <a:schemeClr val="bg1"/>
              </a:solidFill>
            </a:rPr>
            <a:t> Tests</a:t>
          </a:r>
        </a:p>
      </dgm:t>
    </dgm:pt>
    <dgm:pt modelId="{0E3C598A-F3E0-47A1-8235-2A2A3C2935FF}" type="parTrans" cxnId="{465D06CB-ECEE-4052-9EBC-D6E0D9D026AF}">
      <dgm:prSet/>
      <dgm:spPr/>
      <dgm:t>
        <a:bodyPr/>
        <a:lstStyle/>
        <a:p>
          <a:endParaRPr lang="de-DE"/>
        </a:p>
      </dgm:t>
    </dgm:pt>
    <dgm:pt modelId="{26535E3D-8BA7-4394-8B08-5999CCCB9E0B}" type="sibTrans" cxnId="{465D06CB-ECEE-4052-9EBC-D6E0D9D026AF}">
      <dgm:prSet/>
      <dgm:spPr/>
      <dgm:t>
        <a:bodyPr/>
        <a:lstStyle/>
        <a:p>
          <a:endParaRPr lang="de-DE"/>
        </a:p>
      </dgm:t>
    </dgm:pt>
    <dgm:pt modelId="{27B1EFA1-1EBA-4782-A6B0-C7A1A2D6C22E}">
      <dgm:prSet phldrT="[Text]"/>
      <dgm:spPr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API Tests</a:t>
          </a:r>
        </a:p>
      </dgm:t>
    </dgm:pt>
    <dgm:pt modelId="{57322985-EA65-4335-BCAC-1AF243DC5AB9}" type="parTrans" cxnId="{823C6EAF-056F-4489-87E0-0B34AEBFCB91}">
      <dgm:prSet/>
      <dgm:spPr/>
      <dgm:t>
        <a:bodyPr/>
        <a:lstStyle/>
        <a:p>
          <a:endParaRPr lang="de-DE"/>
        </a:p>
      </dgm:t>
    </dgm:pt>
    <dgm:pt modelId="{BB6E0513-C7C7-4B96-A38E-F1C3B06E037B}" type="sibTrans" cxnId="{823C6EAF-056F-4489-87E0-0B34AEBFCB91}">
      <dgm:prSet/>
      <dgm:spPr/>
      <dgm:t>
        <a:bodyPr/>
        <a:lstStyle/>
        <a:p>
          <a:endParaRPr lang="de-DE"/>
        </a:p>
      </dgm:t>
    </dgm:pt>
    <dgm:pt modelId="{BC02470C-FE1E-4FF5-8282-8B30F4825F09}" type="pres">
      <dgm:prSet presAssocID="{AE957C6D-6013-4945-B5F4-AB618B4103EF}" presName="Name0" presStyleCnt="0">
        <dgm:presLayoutVars>
          <dgm:dir/>
          <dgm:animLvl val="lvl"/>
          <dgm:resizeHandles val="exact"/>
        </dgm:presLayoutVars>
      </dgm:prSet>
      <dgm:spPr/>
    </dgm:pt>
    <dgm:pt modelId="{1A8CEA00-940A-443C-9022-F064C565EA2F}" type="pres">
      <dgm:prSet presAssocID="{1C09DBD4-8058-40B9-80C4-1F7EC2EA7E9E}" presName="Name8" presStyleCnt="0"/>
      <dgm:spPr/>
    </dgm:pt>
    <dgm:pt modelId="{AD6DFC7B-FFB7-4A8C-96D4-BC718BB9CA40}" type="pres">
      <dgm:prSet presAssocID="{1C09DBD4-8058-40B9-80C4-1F7EC2EA7E9E}" presName="level" presStyleLbl="node1" presStyleIdx="0" presStyleCnt="5">
        <dgm:presLayoutVars>
          <dgm:chMax val="1"/>
          <dgm:bulletEnabled val="1"/>
        </dgm:presLayoutVars>
      </dgm:prSet>
      <dgm:spPr/>
    </dgm:pt>
    <dgm:pt modelId="{AE57FA3A-F32B-46D1-B9BA-3BC1B3D6C9A5}" type="pres">
      <dgm:prSet presAssocID="{1C09DBD4-8058-40B9-80C4-1F7EC2EA7E9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4DFB1E5-FF04-4A88-A9D5-3A0963C1DAF0}" type="pres">
      <dgm:prSet presAssocID="{27B1EFA1-1EBA-4782-A6B0-C7A1A2D6C22E}" presName="Name8" presStyleCnt="0"/>
      <dgm:spPr/>
    </dgm:pt>
    <dgm:pt modelId="{917447F6-D3E0-49FB-ABA4-20B8D127D6FE}" type="pres">
      <dgm:prSet presAssocID="{27B1EFA1-1EBA-4782-A6B0-C7A1A2D6C22E}" presName="level" presStyleLbl="node1" presStyleIdx="1" presStyleCnt="5">
        <dgm:presLayoutVars>
          <dgm:chMax val="1"/>
          <dgm:bulletEnabled val="1"/>
        </dgm:presLayoutVars>
      </dgm:prSet>
      <dgm:spPr/>
    </dgm:pt>
    <dgm:pt modelId="{676462D7-2325-4794-AAA8-B8039C75990B}" type="pres">
      <dgm:prSet presAssocID="{27B1EFA1-1EBA-4782-A6B0-C7A1A2D6C22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5CC6E1F-FF8C-4E8C-AC6C-0B67722B60F3}" type="pres">
      <dgm:prSet presAssocID="{56B70C6C-D6C9-40C6-B04E-97C1247B973E}" presName="Name8" presStyleCnt="0"/>
      <dgm:spPr/>
    </dgm:pt>
    <dgm:pt modelId="{8AB0CF94-2FFD-49D2-9A5A-A2C0CE6E4C1E}" type="pres">
      <dgm:prSet presAssocID="{56B70C6C-D6C9-40C6-B04E-97C1247B973E}" presName="level" presStyleLbl="node1" presStyleIdx="2" presStyleCnt="5">
        <dgm:presLayoutVars>
          <dgm:chMax val="1"/>
          <dgm:bulletEnabled val="1"/>
        </dgm:presLayoutVars>
      </dgm:prSet>
      <dgm:spPr/>
    </dgm:pt>
    <dgm:pt modelId="{E6236EC2-9C1F-4228-8497-9BA10A00259A}" type="pres">
      <dgm:prSet presAssocID="{56B70C6C-D6C9-40C6-B04E-97C1247B973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D49205E-DB62-4B87-9AF2-CEE2B30712A8}" type="pres">
      <dgm:prSet presAssocID="{523C2A88-4E38-4040-B876-8F3AA0BED9EC}" presName="Name8" presStyleCnt="0"/>
      <dgm:spPr/>
    </dgm:pt>
    <dgm:pt modelId="{FDBF998F-85B9-4F10-8F7C-9684891741C4}" type="pres">
      <dgm:prSet presAssocID="{523C2A88-4E38-4040-B876-8F3AA0BED9EC}" presName="level" presStyleLbl="node1" presStyleIdx="3" presStyleCnt="5">
        <dgm:presLayoutVars>
          <dgm:chMax val="1"/>
          <dgm:bulletEnabled val="1"/>
        </dgm:presLayoutVars>
      </dgm:prSet>
      <dgm:spPr/>
    </dgm:pt>
    <dgm:pt modelId="{DD10AD78-1C39-48F4-BA0E-53CFE84FBB9B}" type="pres">
      <dgm:prSet presAssocID="{523C2A88-4E38-4040-B876-8F3AA0BED9E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9FD5D19-96A7-4335-847A-B1864D921334}" type="pres">
      <dgm:prSet presAssocID="{95E12ECC-D391-45C2-B698-427AEEBA7FDE}" presName="Name8" presStyleCnt="0"/>
      <dgm:spPr/>
    </dgm:pt>
    <dgm:pt modelId="{09653C44-464D-4F12-828B-2F5AD4C00D73}" type="pres">
      <dgm:prSet presAssocID="{95E12ECC-D391-45C2-B698-427AEEBA7FDE}" presName="level" presStyleLbl="node1" presStyleIdx="4" presStyleCnt="5">
        <dgm:presLayoutVars>
          <dgm:chMax val="1"/>
          <dgm:bulletEnabled val="1"/>
        </dgm:presLayoutVars>
      </dgm:prSet>
      <dgm:spPr/>
    </dgm:pt>
    <dgm:pt modelId="{63C2A2F6-74E5-4713-99BE-3E1AE7F9C870}" type="pres">
      <dgm:prSet presAssocID="{95E12ECC-D391-45C2-B698-427AEEBA7FD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4BE6D05-8DD8-48E3-9FBB-EBCA8E98A208}" type="presOf" srcId="{27B1EFA1-1EBA-4782-A6B0-C7A1A2D6C22E}" destId="{917447F6-D3E0-49FB-ABA4-20B8D127D6FE}" srcOrd="0" destOrd="0" presId="urn:microsoft.com/office/officeart/2005/8/layout/pyramid1"/>
    <dgm:cxn modelId="{FF07BF0E-B955-4A35-B931-5173C8AD45E2}" type="presOf" srcId="{523C2A88-4E38-4040-B876-8F3AA0BED9EC}" destId="{FDBF998F-85B9-4F10-8F7C-9684891741C4}" srcOrd="0" destOrd="0" presId="urn:microsoft.com/office/officeart/2005/8/layout/pyramid1"/>
    <dgm:cxn modelId="{2C8FCE2A-7E86-4824-92D2-7D4C1ADB3CCD}" type="presOf" srcId="{95E12ECC-D391-45C2-B698-427AEEBA7FDE}" destId="{63C2A2F6-74E5-4713-99BE-3E1AE7F9C870}" srcOrd="1" destOrd="0" presId="urn:microsoft.com/office/officeart/2005/8/layout/pyramid1"/>
    <dgm:cxn modelId="{1997E42D-9FD0-4263-8F88-07120180202C}" srcId="{AE957C6D-6013-4945-B5F4-AB618B4103EF}" destId="{56B70C6C-D6C9-40C6-B04E-97C1247B973E}" srcOrd="2" destOrd="0" parTransId="{3F244E99-4F98-46AC-85D5-C3B2B1568843}" sibTransId="{A1CF00E5-7523-48AF-A9DD-DE6C5EE1CD17}"/>
    <dgm:cxn modelId="{77B5DE39-5078-48BE-ADCA-331BB9986532}" type="presOf" srcId="{AE957C6D-6013-4945-B5F4-AB618B4103EF}" destId="{BC02470C-FE1E-4FF5-8282-8B30F4825F09}" srcOrd="0" destOrd="0" presId="urn:microsoft.com/office/officeart/2005/8/layout/pyramid1"/>
    <dgm:cxn modelId="{24FA5963-7BFB-48EE-8756-2F93344932DD}" type="presOf" srcId="{523C2A88-4E38-4040-B876-8F3AA0BED9EC}" destId="{DD10AD78-1C39-48F4-BA0E-53CFE84FBB9B}" srcOrd="1" destOrd="0" presId="urn:microsoft.com/office/officeart/2005/8/layout/pyramid1"/>
    <dgm:cxn modelId="{D940D06D-8BB9-4D00-A040-99B9F4EE03FD}" type="presOf" srcId="{27B1EFA1-1EBA-4782-A6B0-C7A1A2D6C22E}" destId="{676462D7-2325-4794-AAA8-B8039C75990B}" srcOrd="1" destOrd="0" presId="urn:microsoft.com/office/officeart/2005/8/layout/pyramid1"/>
    <dgm:cxn modelId="{A2E0C77E-5343-4340-AF32-F9D27ED32C72}" type="presOf" srcId="{56B70C6C-D6C9-40C6-B04E-97C1247B973E}" destId="{E6236EC2-9C1F-4228-8497-9BA10A00259A}" srcOrd="1" destOrd="0" presId="urn:microsoft.com/office/officeart/2005/8/layout/pyramid1"/>
    <dgm:cxn modelId="{2905278B-7359-42A8-AFE4-D2B10A05E707}" type="presOf" srcId="{56B70C6C-D6C9-40C6-B04E-97C1247B973E}" destId="{8AB0CF94-2FFD-49D2-9A5A-A2C0CE6E4C1E}" srcOrd="0" destOrd="0" presId="urn:microsoft.com/office/officeart/2005/8/layout/pyramid1"/>
    <dgm:cxn modelId="{864B948C-B36B-4340-B38D-34607B76C57B}" type="presOf" srcId="{1C09DBD4-8058-40B9-80C4-1F7EC2EA7E9E}" destId="{AE57FA3A-F32B-46D1-B9BA-3BC1B3D6C9A5}" srcOrd="1" destOrd="0" presId="urn:microsoft.com/office/officeart/2005/8/layout/pyramid1"/>
    <dgm:cxn modelId="{42EE92A1-A31D-4E53-ABDE-6D1DD82BB250}" srcId="{AE957C6D-6013-4945-B5F4-AB618B4103EF}" destId="{95E12ECC-D391-45C2-B698-427AEEBA7FDE}" srcOrd="4" destOrd="0" parTransId="{8608FCA2-0A69-4DF9-A23F-09D8F4BA64F4}" sibTransId="{7E07D5D1-F85B-400D-AF6F-5405B851DD67}"/>
    <dgm:cxn modelId="{823C6EAF-056F-4489-87E0-0B34AEBFCB91}" srcId="{AE957C6D-6013-4945-B5F4-AB618B4103EF}" destId="{27B1EFA1-1EBA-4782-A6B0-C7A1A2D6C22E}" srcOrd="1" destOrd="0" parTransId="{57322985-EA65-4335-BCAC-1AF243DC5AB9}" sibTransId="{BB6E0513-C7C7-4B96-A38E-F1C3B06E037B}"/>
    <dgm:cxn modelId="{465D06CB-ECEE-4052-9EBC-D6E0D9D026AF}" srcId="{AE957C6D-6013-4945-B5F4-AB618B4103EF}" destId="{523C2A88-4E38-4040-B876-8F3AA0BED9EC}" srcOrd="3" destOrd="0" parTransId="{0E3C598A-F3E0-47A1-8235-2A2A3C2935FF}" sibTransId="{26535E3D-8BA7-4394-8B08-5999CCCB9E0B}"/>
    <dgm:cxn modelId="{F0F6F5D2-3623-403E-AEA2-96EDAA451129}" type="presOf" srcId="{1C09DBD4-8058-40B9-80C4-1F7EC2EA7E9E}" destId="{AD6DFC7B-FFB7-4A8C-96D4-BC718BB9CA40}" srcOrd="0" destOrd="0" presId="urn:microsoft.com/office/officeart/2005/8/layout/pyramid1"/>
    <dgm:cxn modelId="{B66C21DA-B471-425A-9797-E89FC323605D}" type="presOf" srcId="{95E12ECC-D391-45C2-B698-427AEEBA7FDE}" destId="{09653C44-464D-4F12-828B-2F5AD4C00D73}" srcOrd="0" destOrd="0" presId="urn:microsoft.com/office/officeart/2005/8/layout/pyramid1"/>
    <dgm:cxn modelId="{F94998E9-E53E-4121-8C1A-685BEF8A8C29}" srcId="{AE957C6D-6013-4945-B5F4-AB618B4103EF}" destId="{1C09DBD4-8058-40B9-80C4-1F7EC2EA7E9E}" srcOrd="0" destOrd="0" parTransId="{6393FDFF-54F9-4E5B-AB64-1B642B19DE37}" sibTransId="{B3298FFF-F5B6-4DA5-9FC5-EFE4B211021C}"/>
    <dgm:cxn modelId="{C4652A56-CB4E-4AEB-8A53-79BF02A6E240}" type="presParOf" srcId="{BC02470C-FE1E-4FF5-8282-8B30F4825F09}" destId="{1A8CEA00-940A-443C-9022-F064C565EA2F}" srcOrd="0" destOrd="0" presId="urn:microsoft.com/office/officeart/2005/8/layout/pyramid1"/>
    <dgm:cxn modelId="{FA237295-F47A-402E-801C-A9BE20632219}" type="presParOf" srcId="{1A8CEA00-940A-443C-9022-F064C565EA2F}" destId="{AD6DFC7B-FFB7-4A8C-96D4-BC718BB9CA40}" srcOrd="0" destOrd="0" presId="urn:microsoft.com/office/officeart/2005/8/layout/pyramid1"/>
    <dgm:cxn modelId="{55F4D84D-7D33-427F-AAFC-2A88501AAB7B}" type="presParOf" srcId="{1A8CEA00-940A-443C-9022-F064C565EA2F}" destId="{AE57FA3A-F32B-46D1-B9BA-3BC1B3D6C9A5}" srcOrd="1" destOrd="0" presId="urn:microsoft.com/office/officeart/2005/8/layout/pyramid1"/>
    <dgm:cxn modelId="{74F4D7FC-A66E-4CA6-B4D3-BBD0AEEEC718}" type="presParOf" srcId="{BC02470C-FE1E-4FF5-8282-8B30F4825F09}" destId="{84DFB1E5-FF04-4A88-A9D5-3A0963C1DAF0}" srcOrd="1" destOrd="0" presId="urn:microsoft.com/office/officeart/2005/8/layout/pyramid1"/>
    <dgm:cxn modelId="{2E434776-49FC-46DF-870E-581FC004B1BA}" type="presParOf" srcId="{84DFB1E5-FF04-4A88-A9D5-3A0963C1DAF0}" destId="{917447F6-D3E0-49FB-ABA4-20B8D127D6FE}" srcOrd="0" destOrd="0" presId="urn:microsoft.com/office/officeart/2005/8/layout/pyramid1"/>
    <dgm:cxn modelId="{44051C8F-3228-42B7-8216-44FE4272012F}" type="presParOf" srcId="{84DFB1E5-FF04-4A88-A9D5-3A0963C1DAF0}" destId="{676462D7-2325-4794-AAA8-B8039C75990B}" srcOrd="1" destOrd="0" presId="urn:microsoft.com/office/officeart/2005/8/layout/pyramid1"/>
    <dgm:cxn modelId="{F95C6A99-1279-48B2-B56F-6926D5941104}" type="presParOf" srcId="{BC02470C-FE1E-4FF5-8282-8B30F4825F09}" destId="{35CC6E1F-FF8C-4E8C-AC6C-0B67722B60F3}" srcOrd="2" destOrd="0" presId="urn:microsoft.com/office/officeart/2005/8/layout/pyramid1"/>
    <dgm:cxn modelId="{C635FD2D-3236-433D-A30A-522C7596F8D9}" type="presParOf" srcId="{35CC6E1F-FF8C-4E8C-AC6C-0B67722B60F3}" destId="{8AB0CF94-2FFD-49D2-9A5A-A2C0CE6E4C1E}" srcOrd="0" destOrd="0" presId="urn:microsoft.com/office/officeart/2005/8/layout/pyramid1"/>
    <dgm:cxn modelId="{37079E49-593A-4A7E-B113-07AA6F87A8D9}" type="presParOf" srcId="{35CC6E1F-FF8C-4E8C-AC6C-0B67722B60F3}" destId="{E6236EC2-9C1F-4228-8497-9BA10A00259A}" srcOrd="1" destOrd="0" presId="urn:microsoft.com/office/officeart/2005/8/layout/pyramid1"/>
    <dgm:cxn modelId="{1B20EFF4-6EDC-4A0F-844C-82AC95C8CB03}" type="presParOf" srcId="{BC02470C-FE1E-4FF5-8282-8B30F4825F09}" destId="{ED49205E-DB62-4B87-9AF2-CEE2B30712A8}" srcOrd="3" destOrd="0" presId="urn:microsoft.com/office/officeart/2005/8/layout/pyramid1"/>
    <dgm:cxn modelId="{C2690AC4-C3A5-48FF-BA6A-EA71B7B4A241}" type="presParOf" srcId="{ED49205E-DB62-4B87-9AF2-CEE2B30712A8}" destId="{FDBF998F-85B9-4F10-8F7C-9684891741C4}" srcOrd="0" destOrd="0" presId="urn:microsoft.com/office/officeart/2005/8/layout/pyramid1"/>
    <dgm:cxn modelId="{75E55C57-8C4A-432B-AD5F-954D89DCBEE7}" type="presParOf" srcId="{ED49205E-DB62-4B87-9AF2-CEE2B30712A8}" destId="{DD10AD78-1C39-48F4-BA0E-53CFE84FBB9B}" srcOrd="1" destOrd="0" presId="urn:microsoft.com/office/officeart/2005/8/layout/pyramid1"/>
    <dgm:cxn modelId="{ED88B410-5F14-4807-8F4B-DEED401226F7}" type="presParOf" srcId="{BC02470C-FE1E-4FF5-8282-8B30F4825F09}" destId="{09FD5D19-96A7-4335-847A-B1864D921334}" srcOrd="4" destOrd="0" presId="urn:microsoft.com/office/officeart/2005/8/layout/pyramid1"/>
    <dgm:cxn modelId="{0663B129-03B3-48A5-9D15-05DF62A0C9E2}" type="presParOf" srcId="{09FD5D19-96A7-4335-847A-B1864D921334}" destId="{09653C44-464D-4F12-828B-2F5AD4C00D73}" srcOrd="0" destOrd="0" presId="urn:microsoft.com/office/officeart/2005/8/layout/pyramid1"/>
    <dgm:cxn modelId="{CAA902F1-F6A3-4C63-A844-5A822927A28C}" type="presParOf" srcId="{09FD5D19-96A7-4335-847A-B1864D921334}" destId="{63C2A2F6-74E5-4713-99BE-3E1AE7F9C870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A59294-7CA1-4DBF-90CE-6AC996746AED}" type="doc">
      <dgm:prSet loTypeId="urn:microsoft.com/office/officeart/2005/8/layout/orgChart1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2A923512-C38D-4B2D-A03E-CDBA4217DC0C}">
      <dgm:prSet phldrT="[Text]" custT="1"/>
      <dgm:spPr/>
      <dgm:t>
        <a:bodyPr/>
        <a:lstStyle/>
        <a:p>
          <a:r>
            <a:rPr lang="de-DE" sz="2000" dirty="0"/>
            <a:t>Consumer</a:t>
          </a:r>
        </a:p>
      </dgm:t>
    </dgm:pt>
    <dgm:pt modelId="{F7C8C60A-84F1-405E-A03F-97AD87F50DE6}" type="parTrans" cxnId="{94F4E3ED-B885-49B3-BE61-83B303DF0AE6}">
      <dgm:prSet/>
      <dgm:spPr/>
      <dgm:t>
        <a:bodyPr/>
        <a:lstStyle/>
        <a:p>
          <a:endParaRPr lang="de-DE"/>
        </a:p>
      </dgm:t>
    </dgm:pt>
    <dgm:pt modelId="{6FB46508-0B2F-435C-927B-4EAA877267F7}" type="sibTrans" cxnId="{94F4E3ED-B885-49B3-BE61-83B303DF0AE6}">
      <dgm:prSet/>
      <dgm:spPr/>
      <dgm:t>
        <a:bodyPr/>
        <a:lstStyle/>
        <a:p>
          <a:endParaRPr lang="de-DE"/>
        </a:p>
      </dgm:t>
    </dgm:pt>
    <dgm:pt modelId="{501766C6-3A04-4A6A-8959-505B1D6159CC}">
      <dgm:prSet phldrT="[Text]"/>
      <dgm:spPr/>
      <dgm:t>
        <a:bodyPr/>
        <a:lstStyle/>
        <a:p>
          <a:r>
            <a:rPr lang="de-DE" dirty="0"/>
            <a:t>Service 1</a:t>
          </a:r>
        </a:p>
      </dgm:t>
    </dgm:pt>
    <dgm:pt modelId="{0F5FA806-8574-4E09-9541-B26F9DE9858D}" type="parTrans" cxnId="{1A44505B-00F2-48F7-91DF-EBD1A620493D}">
      <dgm:prSet/>
      <dgm:spPr/>
      <dgm:t>
        <a:bodyPr/>
        <a:lstStyle/>
        <a:p>
          <a:endParaRPr lang="de-DE"/>
        </a:p>
      </dgm:t>
    </dgm:pt>
    <dgm:pt modelId="{38152EB1-53FA-4483-AD90-034D5F803A4E}" type="sibTrans" cxnId="{1A44505B-00F2-48F7-91DF-EBD1A620493D}">
      <dgm:prSet/>
      <dgm:spPr/>
      <dgm:t>
        <a:bodyPr/>
        <a:lstStyle/>
        <a:p>
          <a:endParaRPr lang="de-DE"/>
        </a:p>
      </dgm:t>
    </dgm:pt>
    <dgm:pt modelId="{9163BE4F-0DF2-41E9-A546-E879C607DB3B}">
      <dgm:prSet phldrT="[Text]"/>
      <dgm:spPr/>
      <dgm:t>
        <a:bodyPr/>
        <a:lstStyle/>
        <a:p>
          <a:r>
            <a:rPr lang="de-DE" dirty="0"/>
            <a:t>Service 2</a:t>
          </a:r>
        </a:p>
      </dgm:t>
    </dgm:pt>
    <dgm:pt modelId="{4DA04239-6F08-4783-AAC6-4049AF79F5A4}" type="parTrans" cxnId="{7CA3F2F6-76D7-49B2-9C87-08FBDA313CE4}">
      <dgm:prSet/>
      <dgm:spPr/>
      <dgm:t>
        <a:bodyPr/>
        <a:lstStyle/>
        <a:p>
          <a:endParaRPr lang="de-DE"/>
        </a:p>
      </dgm:t>
    </dgm:pt>
    <dgm:pt modelId="{9356A994-5D03-4701-BFA4-8B247DCB46CD}" type="sibTrans" cxnId="{7CA3F2F6-76D7-49B2-9C87-08FBDA313CE4}">
      <dgm:prSet/>
      <dgm:spPr/>
      <dgm:t>
        <a:bodyPr/>
        <a:lstStyle/>
        <a:p>
          <a:endParaRPr lang="de-DE"/>
        </a:p>
      </dgm:t>
    </dgm:pt>
    <dgm:pt modelId="{AEC42FAF-7DFD-49AF-8CF1-1FC8F0B9B4FA}">
      <dgm:prSet phldrT="[Text]"/>
      <dgm:spPr/>
      <dgm:t>
        <a:bodyPr/>
        <a:lstStyle/>
        <a:p>
          <a:r>
            <a:rPr lang="de-DE" dirty="0"/>
            <a:t>Data 2</a:t>
          </a:r>
        </a:p>
      </dgm:t>
    </dgm:pt>
    <dgm:pt modelId="{884F0B4D-1EE3-466A-8D5F-5258351EC141}" type="parTrans" cxnId="{CF4D2D94-061C-406E-8753-9B0AFEB063AD}">
      <dgm:prSet/>
      <dgm:spPr/>
      <dgm:t>
        <a:bodyPr/>
        <a:lstStyle/>
        <a:p>
          <a:endParaRPr lang="de-DE"/>
        </a:p>
      </dgm:t>
    </dgm:pt>
    <dgm:pt modelId="{25A6F7D6-CBD3-4419-83DB-3ECF4C828511}" type="sibTrans" cxnId="{CF4D2D94-061C-406E-8753-9B0AFEB063AD}">
      <dgm:prSet/>
      <dgm:spPr/>
      <dgm:t>
        <a:bodyPr/>
        <a:lstStyle/>
        <a:p>
          <a:endParaRPr lang="de-DE"/>
        </a:p>
      </dgm:t>
    </dgm:pt>
    <dgm:pt modelId="{0CB358E7-0C19-41D9-860B-D4B4756A342D}">
      <dgm:prSet phldrT="[Text]"/>
      <dgm:spPr/>
      <dgm:t>
        <a:bodyPr/>
        <a:lstStyle/>
        <a:p>
          <a:r>
            <a:rPr lang="de-DE" dirty="0"/>
            <a:t>Data 1</a:t>
          </a:r>
        </a:p>
      </dgm:t>
    </dgm:pt>
    <dgm:pt modelId="{F94BD3FA-E8B6-4EC3-9E17-8C8E76EC97A0}" type="parTrans" cxnId="{C52142FD-93EA-42D4-8664-1AE18957EA34}">
      <dgm:prSet/>
      <dgm:spPr/>
      <dgm:t>
        <a:bodyPr/>
        <a:lstStyle/>
        <a:p>
          <a:endParaRPr lang="de-DE"/>
        </a:p>
      </dgm:t>
    </dgm:pt>
    <dgm:pt modelId="{135941B6-8C2D-4CEA-8D43-23CD5098EBF1}" type="sibTrans" cxnId="{C52142FD-93EA-42D4-8664-1AE18957EA34}">
      <dgm:prSet/>
      <dgm:spPr/>
      <dgm:t>
        <a:bodyPr/>
        <a:lstStyle/>
        <a:p>
          <a:endParaRPr lang="de-DE"/>
        </a:p>
      </dgm:t>
    </dgm:pt>
    <dgm:pt modelId="{88F42772-2DA0-4483-9232-7496D478F792}">
      <dgm:prSet phldrT="[Text]"/>
      <dgm:spPr/>
      <dgm:t>
        <a:bodyPr/>
        <a:lstStyle/>
        <a:p>
          <a:r>
            <a:rPr lang="de-DE"/>
            <a:t>Other data</a:t>
          </a:r>
          <a:endParaRPr lang="de-DE" dirty="0"/>
        </a:p>
      </dgm:t>
    </dgm:pt>
    <dgm:pt modelId="{199E1AB9-F1A0-44BC-AFB0-DB7DB43A5EC8}" type="parTrans" cxnId="{28604F64-B4C5-4BB5-A763-F12CA04309E3}">
      <dgm:prSet/>
      <dgm:spPr/>
      <dgm:t>
        <a:bodyPr/>
        <a:lstStyle/>
        <a:p>
          <a:endParaRPr lang="de-DE"/>
        </a:p>
      </dgm:t>
    </dgm:pt>
    <dgm:pt modelId="{F85B75BF-CB74-4340-8876-CA93546A99A9}" type="sibTrans" cxnId="{28604F64-B4C5-4BB5-A763-F12CA04309E3}">
      <dgm:prSet/>
      <dgm:spPr/>
      <dgm:t>
        <a:bodyPr/>
        <a:lstStyle/>
        <a:p>
          <a:endParaRPr lang="de-DE"/>
        </a:p>
      </dgm:t>
    </dgm:pt>
    <dgm:pt modelId="{7D5AF09D-6502-4A0C-8223-4EF654B96263}">
      <dgm:prSet phldrT="[Text]"/>
      <dgm:spPr/>
      <dgm:t>
        <a:bodyPr/>
        <a:lstStyle/>
        <a:p>
          <a:r>
            <a:rPr lang="de-DE" dirty="0"/>
            <a:t>More </a:t>
          </a:r>
          <a:r>
            <a:rPr lang="de-DE" dirty="0" err="1"/>
            <a:t>data</a:t>
          </a:r>
          <a:endParaRPr lang="de-DE" dirty="0"/>
        </a:p>
      </dgm:t>
    </dgm:pt>
    <dgm:pt modelId="{348DA1F7-8E51-40FC-89F8-B6BB17B40E25}" type="parTrans" cxnId="{57926AEA-FB92-4724-BDB6-1C18B9BB089E}">
      <dgm:prSet/>
      <dgm:spPr/>
      <dgm:t>
        <a:bodyPr/>
        <a:lstStyle/>
        <a:p>
          <a:endParaRPr lang="de-DE"/>
        </a:p>
      </dgm:t>
    </dgm:pt>
    <dgm:pt modelId="{FA8E783E-F8AC-4F50-A992-3F7960DB3165}" type="sibTrans" cxnId="{57926AEA-FB92-4724-BDB6-1C18B9BB089E}">
      <dgm:prSet/>
      <dgm:spPr/>
      <dgm:t>
        <a:bodyPr/>
        <a:lstStyle/>
        <a:p>
          <a:endParaRPr lang="de-DE"/>
        </a:p>
      </dgm:t>
    </dgm:pt>
    <dgm:pt modelId="{991769D8-8BEC-4515-88A1-57839AC36DE7}" type="pres">
      <dgm:prSet presAssocID="{1AA59294-7CA1-4DBF-90CE-6AC996746A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A7B8DBC-BDE8-4B7F-9FA1-4CB1DDFEFB08}" type="pres">
      <dgm:prSet presAssocID="{2A923512-C38D-4B2D-A03E-CDBA4217DC0C}" presName="hierRoot1" presStyleCnt="0">
        <dgm:presLayoutVars>
          <dgm:hierBranch val="init"/>
        </dgm:presLayoutVars>
      </dgm:prSet>
      <dgm:spPr/>
    </dgm:pt>
    <dgm:pt modelId="{66ABCD68-12B5-402A-B671-EE530C317EEA}" type="pres">
      <dgm:prSet presAssocID="{2A923512-C38D-4B2D-A03E-CDBA4217DC0C}" presName="rootComposite1" presStyleCnt="0"/>
      <dgm:spPr/>
    </dgm:pt>
    <dgm:pt modelId="{D329BE6B-ECE8-4E1A-AB2E-B30CABD01F72}" type="pres">
      <dgm:prSet presAssocID="{2A923512-C38D-4B2D-A03E-CDBA4217DC0C}" presName="rootText1" presStyleLbl="node0" presStyleIdx="0" presStyleCnt="1">
        <dgm:presLayoutVars>
          <dgm:chPref val="3"/>
        </dgm:presLayoutVars>
      </dgm:prSet>
      <dgm:spPr/>
    </dgm:pt>
    <dgm:pt modelId="{9E6B718A-99F7-42F2-B1C0-E0E285219618}" type="pres">
      <dgm:prSet presAssocID="{2A923512-C38D-4B2D-A03E-CDBA4217DC0C}" presName="rootConnector1" presStyleLbl="node1" presStyleIdx="0" presStyleCnt="0"/>
      <dgm:spPr/>
    </dgm:pt>
    <dgm:pt modelId="{EBCA3CA5-7AFE-41A5-AE0C-26F4E4B72892}" type="pres">
      <dgm:prSet presAssocID="{2A923512-C38D-4B2D-A03E-CDBA4217DC0C}" presName="hierChild2" presStyleCnt="0"/>
      <dgm:spPr/>
    </dgm:pt>
    <dgm:pt modelId="{6375DD51-E9F0-44A4-8952-FE6CB4A8E6E9}" type="pres">
      <dgm:prSet presAssocID="{0F5FA806-8574-4E09-9541-B26F9DE9858D}" presName="Name37" presStyleLbl="parChTrans1D2" presStyleIdx="0" presStyleCnt="2"/>
      <dgm:spPr/>
    </dgm:pt>
    <dgm:pt modelId="{B6E9EE7A-701E-4CA5-B02B-9B078C30EDEC}" type="pres">
      <dgm:prSet presAssocID="{501766C6-3A04-4A6A-8959-505B1D6159CC}" presName="hierRoot2" presStyleCnt="0">
        <dgm:presLayoutVars>
          <dgm:hierBranch val="init"/>
        </dgm:presLayoutVars>
      </dgm:prSet>
      <dgm:spPr/>
    </dgm:pt>
    <dgm:pt modelId="{5976E8CA-ADD7-4C30-AC42-606D468C2B0D}" type="pres">
      <dgm:prSet presAssocID="{501766C6-3A04-4A6A-8959-505B1D6159CC}" presName="rootComposite" presStyleCnt="0"/>
      <dgm:spPr/>
    </dgm:pt>
    <dgm:pt modelId="{920860B2-3977-4DA7-881E-874ED4B5390D}" type="pres">
      <dgm:prSet presAssocID="{501766C6-3A04-4A6A-8959-505B1D6159CC}" presName="rootText" presStyleLbl="node2" presStyleIdx="0" presStyleCnt="2">
        <dgm:presLayoutVars>
          <dgm:chPref val="3"/>
        </dgm:presLayoutVars>
      </dgm:prSet>
      <dgm:spPr/>
    </dgm:pt>
    <dgm:pt modelId="{7DD88C25-3AB0-40DE-82D0-A43FC6786023}" type="pres">
      <dgm:prSet presAssocID="{501766C6-3A04-4A6A-8959-505B1D6159CC}" presName="rootConnector" presStyleLbl="node2" presStyleIdx="0" presStyleCnt="2"/>
      <dgm:spPr/>
    </dgm:pt>
    <dgm:pt modelId="{FC56F9AD-D3B2-4AC7-A163-EA4B9BF535F8}" type="pres">
      <dgm:prSet presAssocID="{501766C6-3A04-4A6A-8959-505B1D6159CC}" presName="hierChild4" presStyleCnt="0"/>
      <dgm:spPr/>
    </dgm:pt>
    <dgm:pt modelId="{51FE42C1-FD15-4E15-8A56-10B022ACB938}" type="pres">
      <dgm:prSet presAssocID="{F94BD3FA-E8B6-4EC3-9E17-8C8E76EC97A0}" presName="Name37" presStyleLbl="parChTrans1D3" presStyleIdx="0" presStyleCnt="4"/>
      <dgm:spPr/>
    </dgm:pt>
    <dgm:pt modelId="{530CB096-A852-400E-9B19-79A964CEC934}" type="pres">
      <dgm:prSet presAssocID="{0CB358E7-0C19-41D9-860B-D4B4756A342D}" presName="hierRoot2" presStyleCnt="0">
        <dgm:presLayoutVars>
          <dgm:hierBranch val="init"/>
        </dgm:presLayoutVars>
      </dgm:prSet>
      <dgm:spPr/>
    </dgm:pt>
    <dgm:pt modelId="{F35F6A57-379F-4061-8C38-BC5B46005B15}" type="pres">
      <dgm:prSet presAssocID="{0CB358E7-0C19-41D9-860B-D4B4756A342D}" presName="rootComposite" presStyleCnt="0"/>
      <dgm:spPr/>
    </dgm:pt>
    <dgm:pt modelId="{FBA85D6D-C356-4239-9C15-5A539154530B}" type="pres">
      <dgm:prSet presAssocID="{0CB358E7-0C19-41D9-860B-D4B4756A342D}" presName="rootText" presStyleLbl="node3" presStyleIdx="0" presStyleCnt="4">
        <dgm:presLayoutVars>
          <dgm:chPref val="3"/>
        </dgm:presLayoutVars>
      </dgm:prSet>
      <dgm:spPr/>
    </dgm:pt>
    <dgm:pt modelId="{33222B47-4BA6-42BC-8CE8-621370481829}" type="pres">
      <dgm:prSet presAssocID="{0CB358E7-0C19-41D9-860B-D4B4756A342D}" presName="rootConnector" presStyleLbl="node3" presStyleIdx="0" presStyleCnt="4"/>
      <dgm:spPr/>
    </dgm:pt>
    <dgm:pt modelId="{73DC5062-7C48-45D1-9FC1-E657FFACE46F}" type="pres">
      <dgm:prSet presAssocID="{0CB358E7-0C19-41D9-860B-D4B4756A342D}" presName="hierChild4" presStyleCnt="0"/>
      <dgm:spPr/>
    </dgm:pt>
    <dgm:pt modelId="{BEFD4733-6738-4774-9736-795BD12A644D}" type="pres">
      <dgm:prSet presAssocID="{0CB358E7-0C19-41D9-860B-D4B4756A342D}" presName="hierChild5" presStyleCnt="0"/>
      <dgm:spPr/>
    </dgm:pt>
    <dgm:pt modelId="{C648C27B-5608-484C-8C27-1DBB0575028D}" type="pres">
      <dgm:prSet presAssocID="{199E1AB9-F1A0-44BC-AFB0-DB7DB43A5EC8}" presName="Name37" presStyleLbl="parChTrans1D3" presStyleIdx="1" presStyleCnt="4"/>
      <dgm:spPr/>
    </dgm:pt>
    <dgm:pt modelId="{59E5BD51-F581-4AB6-AC8B-2609D8000198}" type="pres">
      <dgm:prSet presAssocID="{88F42772-2DA0-4483-9232-7496D478F792}" presName="hierRoot2" presStyleCnt="0">
        <dgm:presLayoutVars>
          <dgm:hierBranch val="init"/>
        </dgm:presLayoutVars>
      </dgm:prSet>
      <dgm:spPr/>
    </dgm:pt>
    <dgm:pt modelId="{60BFFAF7-69B4-492A-ACB0-A77B8F13DFFE}" type="pres">
      <dgm:prSet presAssocID="{88F42772-2DA0-4483-9232-7496D478F792}" presName="rootComposite" presStyleCnt="0"/>
      <dgm:spPr/>
    </dgm:pt>
    <dgm:pt modelId="{6E0451BC-C3F7-4051-A770-5ACAEE67A407}" type="pres">
      <dgm:prSet presAssocID="{88F42772-2DA0-4483-9232-7496D478F792}" presName="rootText" presStyleLbl="node3" presStyleIdx="1" presStyleCnt="4">
        <dgm:presLayoutVars>
          <dgm:chPref val="3"/>
        </dgm:presLayoutVars>
      </dgm:prSet>
      <dgm:spPr/>
    </dgm:pt>
    <dgm:pt modelId="{02075C37-C4FB-402E-803A-0E878E8BAABF}" type="pres">
      <dgm:prSet presAssocID="{88F42772-2DA0-4483-9232-7496D478F792}" presName="rootConnector" presStyleLbl="node3" presStyleIdx="1" presStyleCnt="4"/>
      <dgm:spPr/>
    </dgm:pt>
    <dgm:pt modelId="{B4CFA9A5-C24C-41FF-BA64-08E90AEE1A24}" type="pres">
      <dgm:prSet presAssocID="{88F42772-2DA0-4483-9232-7496D478F792}" presName="hierChild4" presStyleCnt="0"/>
      <dgm:spPr/>
    </dgm:pt>
    <dgm:pt modelId="{4B9F560B-6815-40F8-8B6E-EDABFEDEC0E4}" type="pres">
      <dgm:prSet presAssocID="{88F42772-2DA0-4483-9232-7496D478F792}" presName="hierChild5" presStyleCnt="0"/>
      <dgm:spPr/>
    </dgm:pt>
    <dgm:pt modelId="{282C1BF8-A736-43CB-B72F-F7D0EB26C5D5}" type="pres">
      <dgm:prSet presAssocID="{348DA1F7-8E51-40FC-89F8-B6BB17B40E25}" presName="Name37" presStyleLbl="parChTrans1D3" presStyleIdx="2" presStyleCnt="4"/>
      <dgm:spPr/>
    </dgm:pt>
    <dgm:pt modelId="{9D08C152-04CB-432B-9BFF-391EDCF891A4}" type="pres">
      <dgm:prSet presAssocID="{7D5AF09D-6502-4A0C-8223-4EF654B96263}" presName="hierRoot2" presStyleCnt="0">
        <dgm:presLayoutVars>
          <dgm:hierBranch val="init"/>
        </dgm:presLayoutVars>
      </dgm:prSet>
      <dgm:spPr/>
    </dgm:pt>
    <dgm:pt modelId="{99978921-4F4C-46AF-A351-F89F82B6FDB4}" type="pres">
      <dgm:prSet presAssocID="{7D5AF09D-6502-4A0C-8223-4EF654B96263}" presName="rootComposite" presStyleCnt="0"/>
      <dgm:spPr/>
    </dgm:pt>
    <dgm:pt modelId="{98029E32-CA64-4A29-A580-6485C390AB3D}" type="pres">
      <dgm:prSet presAssocID="{7D5AF09D-6502-4A0C-8223-4EF654B96263}" presName="rootText" presStyleLbl="node3" presStyleIdx="2" presStyleCnt="4">
        <dgm:presLayoutVars>
          <dgm:chPref val="3"/>
        </dgm:presLayoutVars>
      </dgm:prSet>
      <dgm:spPr/>
    </dgm:pt>
    <dgm:pt modelId="{53F2933F-8FCC-4DB9-8C02-82BFF3E0D977}" type="pres">
      <dgm:prSet presAssocID="{7D5AF09D-6502-4A0C-8223-4EF654B96263}" presName="rootConnector" presStyleLbl="node3" presStyleIdx="2" presStyleCnt="4"/>
      <dgm:spPr/>
    </dgm:pt>
    <dgm:pt modelId="{EA87A030-C759-4DE9-AF2F-B5158B51D3C1}" type="pres">
      <dgm:prSet presAssocID="{7D5AF09D-6502-4A0C-8223-4EF654B96263}" presName="hierChild4" presStyleCnt="0"/>
      <dgm:spPr/>
    </dgm:pt>
    <dgm:pt modelId="{EC266B71-F9B5-4891-B7CA-AAC535AA5CCF}" type="pres">
      <dgm:prSet presAssocID="{7D5AF09D-6502-4A0C-8223-4EF654B96263}" presName="hierChild5" presStyleCnt="0"/>
      <dgm:spPr/>
    </dgm:pt>
    <dgm:pt modelId="{3B5C93B1-1FF7-4744-8E4D-A0E1E21EC67A}" type="pres">
      <dgm:prSet presAssocID="{501766C6-3A04-4A6A-8959-505B1D6159CC}" presName="hierChild5" presStyleCnt="0"/>
      <dgm:spPr/>
    </dgm:pt>
    <dgm:pt modelId="{AAC26C78-88F6-44EF-B3DE-5A59BCAE8C0E}" type="pres">
      <dgm:prSet presAssocID="{4DA04239-6F08-4783-AAC6-4049AF79F5A4}" presName="Name37" presStyleLbl="parChTrans1D2" presStyleIdx="1" presStyleCnt="2"/>
      <dgm:spPr/>
    </dgm:pt>
    <dgm:pt modelId="{4B600AF3-35EF-484B-9275-7B7BE460F7F5}" type="pres">
      <dgm:prSet presAssocID="{9163BE4F-0DF2-41E9-A546-E879C607DB3B}" presName="hierRoot2" presStyleCnt="0">
        <dgm:presLayoutVars>
          <dgm:hierBranch val="init"/>
        </dgm:presLayoutVars>
      </dgm:prSet>
      <dgm:spPr/>
    </dgm:pt>
    <dgm:pt modelId="{2CBEE9FF-9A10-4AA7-8013-705C0C2CE44D}" type="pres">
      <dgm:prSet presAssocID="{9163BE4F-0DF2-41E9-A546-E879C607DB3B}" presName="rootComposite" presStyleCnt="0"/>
      <dgm:spPr/>
    </dgm:pt>
    <dgm:pt modelId="{3BFE119B-49AD-4A9E-ACC4-544EF67EAAF4}" type="pres">
      <dgm:prSet presAssocID="{9163BE4F-0DF2-41E9-A546-E879C607DB3B}" presName="rootText" presStyleLbl="node2" presStyleIdx="1" presStyleCnt="2">
        <dgm:presLayoutVars>
          <dgm:chPref val="3"/>
        </dgm:presLayoutVars>
      </dgm:prSet>
      <dgm:spPr/>
    </dgm:pt>
    <dgm:pt modelId="{89ED3D6A-206D-41AB-88C4-3CEDD50CD4E2}" type="pres">
      <dgm:prSet presAssocID="{9163BE4F-0DF2-41E9-A546-E879C607DB3B}" presName="rootConnector" presStyleLbl="node2" presStyleIdx="1" presStyleCnt="2"/>
      <dgm:spPr/>
    </dgm:pt>
    <dgm:pt modelId="{320F0428-C700-481D-8983-F704BFC7A0B9}" type="pres">
      <dgm:prSet presAssocID="{9163BE4F-0DF2-41E9-A546-E879C607DB3B}" presName="hierChild4" presStyleCnt="0"/>
      <dgm:spPr/>
    </dgm:pt>
    <dgm:pt modelId="{3C02CBA7-94A9-45E6-9373-3190A1D89D5A}" type="pres">
      <dgm:prSet presAssocID="{884F0B4D-1EE3-466A-8D5F-5258351EC141}" presName="Name37" presStyleLbl="parChTrans1D3" presStyleIdx="3" presStyleCnt="4"/>
      <dgm:spPr/>
    </dgm:pt>
    <dgm:pt modelId="{5C59968D-DAC2-4AAE-9344-6D52AB358396}" type="pres">
      <dgm:prSet presAssocID="{AEC42FAF-7DFD-49AF-8CF1-1FC8F0B9B4FA}" presName="hierRoot2" presStyleCnt="0">
        <dgm:presLayoutVars>
          <dgm:hierBranch val="init"/>
        </dgm:presLayoutVars>
      </dgm:prSet>
      <dgm:spPr/>
    </dgm:pt>
    <dgm:pt modelId="{BDAEC432-FC28-4598-BF48-5EAA060152A1}" type="pres">
      <dgm:prSet presAssocID="{AEC42FAF-7DFD-49AF-8CF1-1FC8F0B9B4FA}" presName="rootComposite" presStyleCnt="0"/>
      <dgm:spPr/>
    </dgm:pt>
    <dgm:pt modelId="{14557F6B-B986-4ECE-8FB0-60CA92028931}" type="pres">
      <dgm:prSet presAssocID="{AEC42FAF-7DFD-49AF-8CF1-1FC8F0B9B4FA}" presName="rootText" presStyleLbl="node3" presStyleIdx="3" presStyleCnt="4">
        <dgm:presLayoutVars>
          <dgm:chPref val="3"/>
        </dgm:presLayoutVars>
      </dgm:prSet>
      <dgm:spPr/>
    </dgm:pt>
    <dgm:pt modelId="{63810071-5BDB-4790-9544-9709FB87BEA1}" type="pres">
      <dgm:prSet presAssocID="{AEC42FAF-7DFD-49AF-8CF1-1FC8F0B9B4FA}" presName="rootConnector" presStyleLbl="node3" presStyleIdx="3" presStyleCnt="4"/>
      <dgm:spPr/>
    </dgm:pt>
    <dgm:pt modelId="{D2421719-1CDB-45BC-B0E2-5C19D487E0D7}" type="pres">
      <dgm:prSet presAssocID="{AEC42FAF-7DFD-49AF-8CF1-1FC8F0B9B4FA}" presName="hierChild4" presStyleCnt="0"/>
      <dgm:spPr/>
    </dgm:pt>
    <dgm:pt modelId="{A2E1F984-6E36-4DCF-A65F-CF3431747DE3}" type="pres">
      <dgm:prSet presAssocID="{AEC42FAF-7DFD-49AF-8CF1-1FC8F0B9B4FA}" presName="hierChild5" presStyleCnt="0"/>
      <dgm:spPr/>
    </dgm:pt>
    <dgm:pt modelId="{571569BE-A811-41C2-8FA9-3FE396599A41}" type="pres">
      <dgm:prSet presAssocID="{9163BE4F-0DF2-41E9-A546-E879C607DB3B}" presName="hierChild5" presStyleCnt="0"/>
      <dgm:spPr/>
    </dgm:pt>
    <dgm:pt modelId="{BD9500AF-21EE-46B7-97C1-4748BE08C7CA}" type="pres">
      <dgm:prSet presAssocID="{2A923512-C38D-4B2D-A03E-CDBA4217DC0C}" presName="hierChild3" presStyleCnt="0"/>
      <dgm:spPr/>
    </dgm:pt>
  </dgm:ptLst>
  <dgm:cxnLst>
    <dgm:cxn modelId="{1A44505B-00F2-48F7-91DF-EBD1A620493D}" srcId="{2A923512-C38D-4B2D-A03E-CDBA4217DC0C}" destId="{501766C6-3A04-4A6A-8959-505B1D6159CC}" srcOrd="0" destOrd="0" parTransId="{0F5FA806-8574-4E09-9541-B26F9DE9858D}" sibTransId="{38152EB1-53FA-4483-AD90-034D5F803A4E}"/>
    <dgm:cxn modelId="{14FE3444-0625-4409-8878-0B47DD94F937}" type="presOf" srcId="{88F42772-2DA0-4483-9232-7496D478F792}" destId="{02075C37-C4FB-402E-803A-0E878E8BAABF}" srcOrd="1" destOrd="0" presId="urn:microsoft.com/office/officeart/2005/8/layout/orgChart1"/>
    <dgm:cxn modelId="{28604F64-B4C5-4BB5-A763-F12CA04309E3}" srcId="{501766C6-3A04-4A6A-8959-505B1D6159CC}" destId="{88F42772-2DA0-4483-9232-7496D478F792}" srcOrd="1" destOrd="0" parTransId="{199E1AB9-F1A0-44BC-AFB0-DB7DB43A5EC8}" sibTransId="{F85B75BF-CB74-4340-8876-CA93546A99A9}"/>
    <dgm:cxn modelId="{4FA3AD66-28C4-4ED1-98BE-0A6E6EF3A631}" type="presOf" srcId="{7D5AF09D-6502-4A0C-8223-4EF654B96263}" destId="{98029E32-CA64-4A29-A580-6485C390AB3D}" srcOrd="0" destOrd="0" presId="urn:microsoft.com/office/officeart/2005/8/layout/orgChart1"/>
    <dgm:cxn modelId="{E89AB367-5BED-4C23-ABD2-1B2768B09480}" type="presOf" srcId="{0CB358E7-0C19-41D9-860B-D4B4756A342D}" destId="{33222B47-4BA6-42BC-8CE8-621370481829}" srcOrd="1" destOrd="0" presId="urn:microsoft.com/office/officeart/2005/8/layout/orgChart1"/>
    <dgm:cxn modelId="{A976144C-184A-47C4-97C6-C95877D5505B}" type="presOf" srcId="{AEC42FAF-7DFD-49AF-8CF1-1FC8F0B9B4FA}" destId="{63810071-5BDB-4790-9544-9709FB87BEA1}" srcOrd="1" destOrd="0" presId="urn:microsoft.com/office/officeart/2005/8/layout/orgChart1"/>
    <dgm:cxn modelId="{4E5E964C-1DC0-4244-9742-5EA4FEB46599}" type="presOf" srcId="{0F5FA806-8574-4E09-9541-B26F9DE9858D}" destId="{6375DD51-E9F0-44A4-8952-FE6CB4A8E6E9}" srcOrd="0" destOrd="0" presId="urn:microsoft.com/office/officeart/2005/8/layout/orgChart1"/>
    <dgm:cxn modelId="{2CE5C358-4224-4A07-9D43-FA8663AC53A9}" type="presOf" srcId="{9163BE4F-0DF2-41E9-A546-E879C607DB3B}" destId="{3BFE119B-49AD-4A9E-ACC4-544EF67EAAF4}" srcOrd="0" destOrd="0" presId="urn:microsoft.com/office/officeart/2005/8/layout/orgChart1"/>
    <dgm:cxn modelId="{FB34257E-C764-4751-9A70-2C2C31E05666}" type="presOf" srcId="{AEC42FAF-7DFD-49AF-8CF1-1FC8F0B9B4FA}" destId="{14557F6B-B986-4ECE-8FB0-60CA92028931}" srcOrd="0" destOrd="0" presId="urn:microsoft.com/office/officeart/2005/8/layout/orgChart1"/>
    <dgm:cxn modelId="{8335167F-9F6E-494A-A7E2-D683B0B6385B}" type="presOf" srcId="{4DA04239-6F08-4783-AAC6-4049AF79F5A4}" destId="{AAC26C78-88F6-44EF-B3DE-5A59BCAE8C0E}" srcOrd="0" destOrd="0" presId="urn:microsoft.com/office/officeart/2005/8/layout/orgChart1"/>
    <dgm:cxn modelId="{1CD9D985-2993-4E99-8451-60765D48FB04}" type="presOf" srcId="{9163BE4F-0DF2-41E9-A546-E879C607DB3B}" destId="{89ED3D6A-206D-41AB-88C4-3CEDD50CD4E2}" srcOrd="1" destOrd="0" presId="urn:microsoft.com/office/officeart/2005/8/layout/orgChart1"/>
    <dgm:cxn modelId="{8D6ACB8A-1543-4AA0-BFA4-436AE379565B}" type="presOf" srcId="{348DA1F7-8E51-40FC-89F8-B6BB17B40E25}" destId="{282C1BF8-A736-43CB-B72F-F7D0EB26C5D5}" srcOrd="0" destOrd="0" presId="urn:microsoft.com/office/officeart/2005/8/layout/orgChart1"/>
    <dgm:cxn modelId="{CF4D2D94-061C-406E-8753-9B0AFEB063AD}" srcId="{9163BE4F-0DF2-41E9-A546-E879C607DB3B}" destId="{AEC42FAF-7DFD-49AF-8CF1-1FC8F0B9B4FA}" srcOrd="0" destOrd="0" parTransId="{884F0B4D-1EE3-466A-8D5F-5258351EC141}" sibTransId="{25A6F7D6-CBD3-4419-83DB-3ECF4C828511}"/>
    <dgm:cxn modelId="{95D56C97-D6E3-4202-8FAF-F3E15CC0240C}" type="presOf" srcId="{199E1AB9-F1A0-44BC-AFB0-DB7DB43A5EC8}" destId="{C648C27B-5608-484C-8C27-1DBB0575028D}" srcOrd="0" destOrd="0" presId="urn:microsoft.com/office/officeart/2005/8/layout/orgChart1"/>
    <dgm:cxn modelId="{44B26199-7B7A-4ABD-8B87-F3F09189263B}" type="presOf" srcId="{501766C6-3A04-4A6A-8959-505B1D6159CC}" destId="{920860B2-3977-4DA7-881E-874ED4B5390D}" srcOrd="0" destOrd="0" presId="urn:microsoft.com/office/officeart/2005/8/layout/orgChart1"/>
    <dgm:cxn modelId="{80DAA69F-C5C2-457E-8B96-C930D9E3AB3D}" type="presOf" srcId="{501766C6-3A04-4A6A-8959-505B1D6159CC}" destId="{7DD88C25-3AB0-40DE-82D0-A43FC6786023}" srcOrd="1" destOrd="0" presId="urn:microsoft.com/office/officeart/2005/8/layout/orgChart1"/>
    <dgm:cxn modelId="{554667A1-A6F9-4B62-8514-B0069C1D7BA4}" type="presOf" srcId="{F94BD3FA-E8B6-4EC3-9E17-8C8E76EC97A0}" destId="{51FE42C1-FD15-4E15-8A56-10B022ACB938}" srcOrd="0" destOrd="0" presId="urn:microsoft.com/office/officeart/2005/8/layout/orgChart1"/>
    <dgm:cxn modelId="{5B5814A3-D3E1-4386-A1F8-878D02F84258}" type="presOf" srcId="{88F42772-2DA0-4483-9232-7496D478F792}" destId="{6E0451BC-C3F7-4051-A770-5ACAEE67A407}" srcOrd="0" destOrd="0" presId="urn:microsoft.com/office/officeart/2005/8/layout/orgChart1"/>
    <dgm:cxn modelId="{434DC3B6-F629-4958-AEAB-7C22F722CCEF}" type="presOf" srcId="{2A923512-C38D-4B2D-A03E-CDBA4217DC0C}" destId="{9E6B718A-99F7-42F2-B1C0-E0E285219618}" srcOrd="1" destOrd="0" presId="urn:microsoft.com/office/officeart/2005/8/layout/orgChart1"/>
    <dgm:cxn modelId="{515260BB-EE46-4A6F-9B6C-DE060F9CD6B5}" type="presOf" srcId="{2A923512-C38D-4B2D-A03E-CDBA4217DC0C}" destId="{D329BE6B-ECE8-4E1A-AB2E-B30CABD01F72}" srcOrd="0" destOrd="0" presId="urn:microsoft.com/office/officeart/2005/8/layout/orgChart1"/>
    <dgm:cxn modelId="{57926AEA-FB92-4724-BDB6-1C18B9BB089E}" srcId="{501766C6-3A04-4A6A-8959-505B1D6159CC}" destId="{7D5AF09D-6502-4A0C-8223-4EF654B96263}" srcOrd="2" destOrd="0" parTransId="{348DA1F7-8E51-40FC-89F8-B6BB17B40E25}" sibTransId="{FA8E783E-F8AC-4F50-A992-3F7960DB3165}"/>
    <dgm:cxn modelId="{8861BFEB-1033-407F-A0AB-229D49154043}" type="presOf" srcId="{0CB358E7-0C19-41D9-860B-D4B4756A342D}" destId="{FBA85D6D-C356-4239-9C15-5A539154530B}" srcOrd="0" destOrd="0" presId="urn:microsoft.com/office/officeart/2005/8/layout/orgChart1"/>
    <dgm:cxn modelId="{94F4E3ED-B885-49B3-BE61-83B303DF0AE6}" srcId="{1AA59294-7CA1-4DBF-90CE-6AC996746AED}" destId="{2A923512-C38D-4B2D-A03E-CDBA4217DC0C}" srcOrd="0" destOrd="0" parTransId="{F7C8C60A-84F1-405E-A03F-97AD87F50DE6}" sibTransId="{6FB46508-0B2F-435C-927B-4EAA877267F7}"/>
    <dgm:cxn modelId="{B2F6FDF2-03F3-402D-BC15-5D58755530C0}" type="presOf" srcId="{884F0B4D-1EE3-466A-8D5F-5258351EC141}" destId="{3C02CBA7-94A9-45E6-9373-3190A1D89D5A}" srcOrd="0" destOrd="0" presId="urn:microsoft.com/office/officeart/2005/8/layout/orgChart1"/>
    <dgm:cxn modelId="{7CA3F2F6-76D7-49B2-9C87-08FBDA313CE4}" srcId="{2A923512-C38D-4B2D-A03E-CDBA4217DC0C}" destId="{9163BE4F-0DF2-41E9-A546-E879C607DB3B}" srcOrd="1" destOrd="0" parTransId="{4DA04239-6F08-4783-AAC6-4049AF79F5A4}" sibTransId="{9356A994-5D03-4701-BFA4-8B247DCB46CD}"/>
    <dgm:cxn modelId="{17B48DF9-AB94-48BE-9CF4-799464569650}" type="presOf" srcId="{1AA59294-7CA1-4DBF-90CE-6AC996746AED}" destId="{991769D8-8BEC-4515-88A1-57839AC36DE7}" srcOrd="0" destOrd="0" presId="urn:microsoft.com/office/officeart/2005/8/layout/orgChart1"/>
    <dgm:cxn modelId="{C52142FD-93EA-42D4-8664-1AE18957EA34}" srcId="{501766C6-3A04-4A6A-8959-505B1D6159CC}" destId="{0CB358E7-0C19-41D9-860B-D4B4756A342D}" srcOrd="0" destOrd="0" parTransId="{F94BD3FA-E8B6-4EC3-9E17-8C8E76EC97A0}" sibTransId="{135941B6-8C2D-4CEA-8D43-23CD5098EBF1}"/>
    <dgm:cxn modelId="{0A5C84FF-9C18-4C12-8A4B-1BAB0E0BA264}" type="presOf" srcId="{7D5AF09D-6502-4A0C-8223-4EF654B96263}" destId="{53F2933F-8FCC-4DB9-8C02-82BFF3E0D977}" srcOrd="1" destOrd="0" presId="urn:microsoft.com/office/officeart/2005/8/layout/orgChart1"/>
    <dgm:cxn modelId="{7590BDC7-A3C0-41FF-98B0-8D4FEBE28392}" type="presParOf" srcId="{991769D8-8BEC-4515-88A1-57839AC36DE7}" destId="{EA7B8DBC-BDE8-4B7F-9FA1-4CB1DDFEFB08}" srcOrd="0" destOrd="0" presId="urn:microsoft.com/office/officeart/2005/8/layout/orgChart1"/>
    <dgm:cxn modelId="{842BEDD3-8CCB-4AA3-9D40-9DB0A0312DAD}" type="presParOf" srcId="{EA7B8DBC-BDE8-4B7F-9FA1-4CB1DDFEFB08}" destId="{66ABCD68-12B5-402A-B671-EE530C317EEA}" srcOrd="0" destOrd="0" presId="urn:microsoft.com/office/officeart/2005/8/layout/orgChart1"/>
    <dgm:cxn modelId="{FE1DE7F4-BAAA-4237-A146-1AF3D735D05E}" type="presParOf" srcId="{66ABCD68-12B5-402A-B671-EE530C317EEA}" destId="{D329BE6B-ECE8-4E1A-AB2E-B30CABD01F72}" srcOrd="0" destOrd="0" presId="urn:microsoft.com/office/officeart/2005/8/layout/orgChart1"/>
    <dgm:cxn modelId="{C4064B19-2026-4515-928A-CAC8B88F05DE}" type="presParOf" srcId="{66ABCD68-12B5-402A-B671-EE530C317EEA}" destId="{9E6B718A-99F7-42F2-B1C0-E0E285219618}" srcOrd="1" destOrd="0" presId="urn:microsoft.com/office/officeart/2005/8/layout/orgChart1"/>
    <dgm:cxn modelId="{2E0E1473-C5D7-4871-80C4-4A7D8A91FD5B}" type="presParOf" srcId="{EA7B8DBC-BDE8-4B7F-9FA1-4CB1DDFEFB08}" destId="{EBCA3CA5-7AFE-41A5-AE0C-26F4E4B72892}" srcOrd="1" destOrd="0" presId="urn:microsoft.com/office/officeart/2005/8/layout/orgChart1"/>
    <dgm:cxn modelId="{7654D430-0618-4EAC-9DC9-04770AA7C032}" type="presParOf" srcId="{EBCA3CA5-7AFE-41A5-AE0C-26F4E4B72892}" destId="{6375DD51-E9F0-44A4-8952-FE6CB4A8E6E9}" srcOrd="0" destOrd="0" presId="urn:microsoft.com/office/officeart/2005/8/layout/orgChart1"/>
    <dgm:cxn modelId="{FC1672F6-0763-4AA9-AD4D-5C77F8D61CA6}" type="presParOf" srcId="{EBCA3CA5-7AFE-41A5-AE0C-26F4E4B72892}" destId="{B6E9EE7A-701E-4CA5-B02B-9B078C30EDEC}" srcOrd="1" destOrd="0" presId="urn:microsoft.com/office/officeart/2005/8/layout/orgChart1"/>
    <dgm:cxn modelId="{FA64666F-0D46-4A5E-8479-DE1B6F248BE8}" type="presParOf" srcId="{B6E9EE7A-701E-4CA5-B02B-9B078C30EDEC}" destId="{5976E8CA-ADD7-4C30-AC42-606D468C2B0D}" srcOrd="0" destOrd="0" presId="urn:microsoft.com/office/officeart/2005/8/layout/orgChart1"/>
    <dgm:cxn modelId="{E3DE107A-A1A9-4BCF-803A-3A170B767A2D}" type="presParOf" srcId="{5976E8CA-ADD7-4C30-AC42-606D468C2B0D}" destId="{920860B2-3977-4DA7-881E-874ED4B5390D}" srcOrd="0" destOrd="0" presId="urn:microsoft.com/office/officeart/2005/8/layout/orgChart1"/>
    <dgm:cxn modelId="{0BED4269-1754-4B24-AFF3-1564F6B5EF29}" type="presParOf" srcId="{5976E8CA-ADD7-4C30-AC42-606D468C2B0D}" destId="{7DD88C25-3AB0-40DE-82D0-A43FC6786023}" srcOrd="1" destOrd="0" presId="urn:microsoft.com/office/officeart/2005/8/layout/orgChart1"/>
    <dgm:cxn modelId="{EFE3D59A-6932-4DAA-BEB7-21512F4B9CF8}" type="presParOf" srcId="{B6E9EE7A-701E-4CA5-B02B-9B078C30EDEC}" destId="{FC56F9AD-D3B2-4AC7-A163-EA4B9BF535F8}" srcOrd="1" destOrd="0" presId="urn:microsoft.com/office/officeart/2005/8/layout/orgChart1"/>
    <dgm:cxn modelId="{0696B362-67BE-4507-8CC2-CBEF738CD04D}" type="presParOf" srcId="{FC56F9AD-D3B2-4AC7-A163-EA4B9BF535F8}" destId="{51FE42C1-FD15-4E15-8A56-10B022ACB938}" srcOrd="0" destOrd="0" presId="urn:microsoft.com/office/officeart/2005/8/layout/orgChart1"/>
    <dgm:cxn modelId="{BD0DC73F-5ACA-4656-BDE2-19F0290ABEF1}" type="presParOf" srcId="{FC56F9AD-D3B2-4AC7-A163-EA4B9BF535F8}" destId="{530CB096-A852-400E-9B19-79A964CEC934}" srcOrd="1" destOrd="0" presId="urn:microsoft.com/office/officeart/2005/8/layout/orgChart1"/>
    <dgm:cxn modelId="{148A8B65-A773-4405-9A1E-0DF869CE9579}" type="presParOf" srcId="{530CB096-A852-400E-9B19-79A964CEC934}" destId="{F35F6A57-379F-4061-8C38-BC5B46005B15}" srcOrd="0" destOrd="0" presId="urn:microsoft.com/office/officeart/2005/8/layout/orgChart1"/>
    <dgm:cxn modelId="{B2856DD0-31DB-4A60-84E4-28EA90E1D993}" type="presParOf" srcId="{F35F6A57-379F-4061-8C38-BC5B46005B15}" destId="{FBA85D6D-C356-4239-9C15-5A539154530B}" srcOrd="0" destOrd="0" presId="urn:microsoft.com/office/officeart/2005/8/layout/orgChart1"/>
    <dgm:cxn modelId="{15C43740-4B87-453A-96FF-597B813DFD2E}" type="presParOf" srcId="{F35F6A57-379F-4061-8C38-BC5B46005B15}" destId="{33222B47-4BA6-42BC-8CE8-621370481829}" srcOrd="1" destOrd="0" presId="urn:microsoft.com/office/officeart/2005/8/layout/orgChart1"/>
    <dgm:cxn modelId="{416B1AC1-AF1B-45CF-BAC4-85C48510CD0A}" type="presParOf" srcId="{530CB096-A852-400E-9B19-79A964CEC934}" destId="{73DC5062-7C48-45D1-9FC1-E657FFACE46F}" srcOrd="1" destOrd="0" presId="urn:microsoft.com/office/officeart/2005/8/layout/orgChart1"/>
    <dgm:cxn modelId="{D4660739-E2CC-4ACD-8825-8E768149971C}" type="presParOf" srcId="{530CB096-A852-400E-9B19-79A964CEC934}" destId="{BEFD4733-6738-4774-9736-795BD12A644D}" srcOrd="2" destOrd="0" presId="urn:microsoft.com/office/officeart/2005/8/layout/orgChart1"/>
    <dgm:cxn modelId="{159D8637-75E3-4C78-A8C4-0AA79A89DCAE}" type="presParOf" srcId="{FC56F9AD-D3B2-4AC7-A163-EA4B9BF535F8}" destId="{C648C27B-5608-484C-8C27-1DBB0575028D}" srcOrd="2" destOrd="0" presId="urn:microsoft.com/office/officeart/2005/8/layout/orgChart1"/>
    <dgm:cxn modelId="{9564955A-6BED-4400-A6D0-6A197F2FD740}" type="presParOf" srcId="{FC56F9AD-D3B2-4AC7-A163-EA4B9BF535F8}" destId="{59E5BD51-F581-4AB6-AC8B-2609D8000198}" srcOrd="3" destOrd="0" presId="urn:microsoft.com/office/officeart/2005/8/layout/orgChart1"/>
    <dgm:cxn modelId="{0F43C483-3840-4E67-A5BD-5C10D517C820}" type="presParOf" srcId="{59E5BD51-F581-4AB6-AC8B-2609D8000198}" destId="{60BFFAF7-69B4-492A-ACB0-A77B8F13DFFE}" srcOrd="0" destOrd="0" presId="urn:microsoft.com/office/officeart/2005/8/layout/orgChart1"/>
    <dgm:cxn modelId="{17D45C3E-F132-4FD4-908F-2CA3A874E878}" type="presParOf" srcId="{60BFFAF7-69B4-492A-ACB0-A77B8F13DFFE}" destId="{6E0451BC-C3F7-4051-A770-5ACAEE67A407}" srcOrd="0" destOrd="0" presId="urn:microsoft.com/office/officeart/2005/8/layout/orgChart1"/>
    <dgm:cxn modelId="{45BF3007-049B-4892-B944-4A8565C7B347}" type="presParOf" srcId="{60BFFAF7-69B4-492A-ACB0-A77B8F13DFFE}" destId="{02075C37-C4FB-402E-803A-0E878E8BAABF}" srcOrd="1" destOrd="0" presId="urn:microsoft.com/office/officeart/2005/8/layout/orgChart1"/>
    <dgm:cxn modelId="{95AC7620-F63C-4C7F-9B01-17F0E5CC119D}" type="presParOf" srcId="{59E5BD51-F581-4AB6-AC8B-2609D8000198}" destId="{B4CFA9A5-C24C-41FF-BA64-08E90AEE1A24}" srcOrd="1" destOrd="0" presId="urn:microsoft.com/office/officeart/2005/8/layout/orgChart1"/>
    <dgm:cxn modelId="{593C4947-EE96-47E9-A659-3354DDBC0626}" type="presParOf" srcId="{59E5BD51-F581-4AB6-AC8B-2609D8000198}" destId="{4B9F560B-6815-40F8-8B6E-EDABFEDEC0E4}" srcOrd="2" destOrd="0" presId="urn:microsoft.com/office/officeart/2005/8/layout/orgChart1"/>
    <dgm:cxn modelId="{4B987002-5EF4-4580-B1C1-1FCDFBE731C0}" type="presParOf" srcId="{FC56F9AD-D3B2-4AC7-A163-EA4B9BF535F8}" destId="{282C1BF8-A736-43CB-B72F-F7D0EB26C5D5}" srcOrd="4" destOrd="0" presId="urn:microsoft.com/office/officeart/2005/8/layout/orgChart1"/>
    <dgm:cxn modelId="{D10C44E3-AF20-4F19-AFEF-764DA81CFD39}" type="presParOf" srcId="{FC56F9AD-D3B2-4AC7-A163-EA4B9BF535F8}" destId="{9D08C152-04CB-432B-9BFF-391EDCF891A4}" srcOrd="5" destOrd="0" presId="urn:microsoft.com/office/officeart/2005/8/layout/orgChart1"/>
    <dgm:cxn modelId="{69C6795C-50FF-4812-951C-1DFD94CCC73F}" type="presParOf" srcId="{9D08C152-04CB-432B-9BFF-391EDCF891A4}" destId="{99978921-4F4C-46AF-A351-F89F82B6FDB4}" srcOrd="0" destOrd="0" presId="urn:microsoft.com/office/officeart/2005/8/layout/orgChart1"/>
    <dgm:cxn modelId="{405F27E5-6865-4027-BF24-284CD730A5BF}" type="presParOf" srcId="{99978921-4F4C-46AF-A351-F89F82B6FDB4}" destId="{98029E32-CA64-4A29-A580-6485C390AB3D}" srcOrd="0" destOrd="0" presId="urn:microsoft.com/office/officeart/2005/8/layout/orgChart1"/>
    <dgm:cxn modelId="{E59A5DA3-6465-494E-A537-5410A853F787}" type="presParOf" srcId="{99978921-4F4C-46AF-A351-F89F82B6FDB4}" destId="{53F2933F-8FCC-4DB9-8C02-82BFF3E0D977}" srcOrd="1" destOrd="0" presId="urn:microsoft.com/office/officeart/2005/8/layout/orgChart1"/>
    <dgm:cxn modelId="{F11BD225-754C-4B61-8585-2981539FEBF3}" type="presParOf" srcId="{9D08C152-04CB-432B-9BFF-391EDCF891A4}" destId="{EA87A030-C759-4DE9-AF2F-B5158B51D3C1}" srcOrd="1" destOrd="0" presId="urn:microsoft.com/office/officeart/2005/8/layout/orgChart1"/>
    <dgm:cxn modelId="{EBBB0C2C-D506-4C42-A9C1-2BB71BBD955E}" type="presParOf" srcId="{9D08C152-04CB-432B-9BFF-391EDCF891A4}" destId="{EC266B71-F9B5-4891-B7CA-AAC535AA5CCF}" srcOrd="2" destOrd="0" presId="urn:microsoft.com/office/officeart/2005/8/layout/orgChart1"/>
    <dgm:cxn modelId="{7F9219FC-1ECF-4B22-A487-801F4103C0D3}" type="presParOf" srcId="{B6E9EE7A-701E-4CA5-B02B-9B078C30EDEC}" destId="{3B5C93B1-1FF7-4744-8E4D-A0E1E21EC67A}" srcOrd="2" destOrd="0" presId="urn:microsoft.com/office/officeart/2005/8/layout/orgChart1"/>
    <dgm:cxn modelId="{612D311D-A26F-48E1-BD7E-5546C7A65DCA}" type="presParOf" srcId="{EBCA3CA5-7AFE-41A5-AE0C-26F4E4B72892}" destId="{AAC26C78-88F6-44EF-B3DE-5A59BCAE8C0E}" srcOrd="2" destOrd="0" presId="urn:microsoft.com/office/officeart/2005/8/layout/orgChart1"/>
    <dgm:cxn modelId="{FC2B8BA9-72B0-464C-A37C-A628A9B2F9B3}" type="presParOf" srcId="{EBCA3CA5-7AFE-41A5-AE0C-26F4E4B72892}" destId="{4B600AF3-35EF-484B-9275-7B7BE460F7F5}" srcOrd="3" destOrd="0" presId="urn:microsoft.com/office/officeart/2005/8/layout/orgChart1"/>
    <dgm:cxn modelId="{B4D7199D-A1F2-400F-BEB0-3795EB272C8F}" type="presParOf" srcId="{4B600AF3-35EF-484B-9275-7B7BE460F7F5}" destId="{2CBEE9FF-9A10-4AA7-8013-705C0C2CE44D}" srcOrd="0" destOrd="0" presId="urn:microsoft.com/office/officeart/2005/8/layout/orgChart1"/>
    <dgm:cxn modelId="{C64DC27E-1D76-4335-81D3-86C6583C790D}" type="presParOf" srcId="{2CBEE9FF-9A10-4AA7-8013-705C0C2CE44D}" destId="{3BFE119B-49AD-4A9E-ACC4-544EF67EAAF4}" srcOrd="0" destOrd="0" presId="urn:microsoft.com/office/officeart/2005/8/layout/orgChart1"/>
    <dgm:cxn modelId="{51E9D970-0421-4ECA-8106-0310C3D1CF66}" type="presParOf" srcId="{2CBEE9FF-9A10-4AA7-8013-705C0C2CE44D}" destId="{89ED3D6A-206D-41AB-88C4-3CEDD50CD4E2}" srcOrd="1" destOrd="0" presId="urn:microsoft.com/office/officeart/2005/8/layout/orgChart1"/>
    <dgm:cxn modelId="{F7962CB1-45EB-489A-8237-6610702534FB}" type="presParOf" srcId="{4B600AF3-35EF-484B-9275-7B7BE460F7F5}" destId="{320F0428-C700-481D-8983-F704BFC7A0B9}" srcOrd="1" destOrd="0" presId="urn:microsoft.com/office/officeart/2005/8/layout/orgChart1"/>
    <dgm:cxn modelId="{109FDD6E-D4E4-4531-9053-675C386B8FDC}" type="presParOf" srcId="{320F0428-C700-481D-8983-F704BFC7A0B9}" destId="{3C02CBA7-94A9-45E6-9373-3190A1D89D5A}" srcOrd="0" destOrd="0" presId="urn:microsoft.com/office/officeart/2005/8/layout/orgChart1"/>
    <dgm:cxn modelId="{14CB4352-DA98-4279-B5FC-2634975ACC0D}" type="presParOf" srcId="{320F0428-C700-481D-8983-F704BFC7A0B9}" destId="{5C59968D-DAC2-4AAE-9344-6D52AB358396}" srcOrd="1" destOrd="0" presId="urn:microsoft.com/office/officeart/2005/8/layout/orgChart1"/>
    <dgm:cxn modelId="{1C60A1F6-243F-4611-BC84-EE8B9D8407D9}" type="presParOf" srcId="{5C59968D-DAC2-4AAE-9344-6D52AB358396}" destId="{BDAEC432-FC28-4598-BF48-5EAA060152A1}" srcOrd="0" destOrd="0" presId="urn:microsoft.com/office/officeart/2005/8/layout/orgChart1"/>
    <dgm:cxn modelId="{D4AA1F04-EE8C-406B-9CFB-0123F2B42546}" type="presParOf" srcId="{BDAEC432-FC28-4598-BF48-5EAA060152A1}" destId="{14557F6B-B986-4ECE-8FB0-60CA92028931}" srcOrd="0" destOrd="0" presId="urn:microsoft.com/office/officeart/2005/8/layout/orgChart1"/>
    <dgm:cxn modelId="{6FB3E47E-00E8-417C-99DB-5E8F793BF3B6}" type="presParOf" srcId="{BDAEC432-FC28-4598-BF48-5EAA060152A1}" destId="{63810071-5BDB-4790-9544-9709FB87BEA1}" srcOrd="1" destOrd="0" presId="urn:microsoft.com/office/officeart/2005/8/layout/orgChart1"/>
    <dgm:cxn modelId="{BBC3114C-878D-4B42-BDC7-A4F1072AFC84}" type="presParOf" srcId="{5C59968D-DAC2-4AAE-9344-6D52AB358396}" destId="{D2421719-1CDB-45BC-B0E2-5C19D487E0D7}" srcOrd="1" destOrd="0" presId="urn:microsoft.com/office/officeart/2005/8/layout/orgChart1"/>
    <dgm:cxn modelId="{686BD998-57D6-44A5-B073-8B84E8B5F84F}" type="presParOf" srcId="{5C59968D-DAC2-4AAE-9344-6D52AB358396}" destId="{A2E1F984-6E36-4DCF-A65F-CF3431747DE3}" srcOrd="2" destOrd="0" presId="urn:microsoft.com/office/officeart/2005/8/layout/orgChart1"/>
    <dgm:cxn modelId="{5B5919B7-4F8D-440E-8B1F-E03C15AE7F08}" type="presParOf" srcId="{4B600AF3-35EF-484B-9275-7B7BE460F7F5}" destId="{571569BE-A811-41C2-8FA9-3FE396599A41}" srcOrd="2" destOrd="0" presId="urn:microsoft.com/office/officeart/2005/8/layout/orgChart1"/>
    <dgm:cxn modelId="{CAB6DC8E-6D2C-4BAA-9048-DF0AF9C0037B}" type="presParOf" srcId="{EA7B8DBC-BDE8-4B7F-9FA1-4CB1DDFEFB08}" destId="{BD9500AF-21EE-46B7-97C1-4748BE08C7C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A59294-7CA1-4DBF-90CE-6AC996746AED}" type="doc">
      <dgm:prSet loTypeId="urn:microsoft.com/office/officeart/2005/8/layout/orgChart1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2A923512-C38D-4B2D-A03E-CDBA4217DC0C}">
      <dgm:prSet phldrT="[Text]" custT="1"/>
      <dgm:spPr/>
      <dgm:t>
        <a:bodyPr/>
        <a:lstStyle/>
        <a:p>
          <a:r>
            <a:rPr lang="de-DE" sz="2400" dirty="0"/>
            <a:t>Provider</a:t>
          </a:r>
        </a:p>
      </dgm:t>
    </dgm:pt>
    <dgm:pt modelId="{F7C8C60A-84F1-405E-A03F-97AD87F50DE6}" type="parTrans" cxnId="{94F4E3ED-B885-49B3-BE61-83B303DF0AE6}">
      <dgm:prSet/>
      <dgm:spPr/>
      <dgm:t>
        <a:bodyPr/>
        <a:lstStyle/>
        <a:p>
          <a:endParaRPr lang="de-DE"/>
        </a:p>
      </dgm:t>
    </dgm:pt>
    <dgm:pt modelId="{6FB46508-0B2F-435C-927B-4EAA877267F7}" type="sibTrans" cxnId="{94F4E3ED-B885-49B3-BE61-83B303DF0AE6}">
      <dgm:prSet/>
      <dgm:spPr/>
      <dgm:t>
        <a:bodyPr/>
        <a:lstStyle/>
        <a:p>
          <a:endParaRPr lang="de-DE"/>
        </a:p>
      </dgm:t>
    </dgm:pt>
    <dgm:pt modelId="{501766C6-3A04-4A6A-8959-505B1D6159CC}">
      <dgm:prSet phldrT="[Text]"/>
      <dgm:spPr/>
      <dgm:t>
        <a:bodyPr/>
        <a:lstStyle/>
        <a:p>
          <a:r>
            <a:rPr lang="de-DE" dirty="0"/>
            <a:t>Provider Service 1</a:t>
          </a:r>
        </a:p>
      </dgm:t>
    </dgm:pt>
    <dgm:pt modelId="{0F5FA806-8574-4E09-9541-B26F9DE9858D}" type="parTrans" cxnId="{1A44505B-00F2-48F7-91DF-EBD1A620493D}">
      <dgm:prSet/>
      <dgm:spPr/>
      <dgm:t>
        <a:bodyPr/>
        <a:lstStyle/>
        <a:p>
          <a:endParaRPr lang="de-DE"/>
        </a:p>
      </dgm:t>
    </dgm:pt>
    <dgm:pt modelId="{38152EB1-53FA-4483-AD90-034D5F803A4E}" type="sibTrans" cxnId="{1A44505B-00F2-48F7-91DF-EBD1A620493D}">
      <dgm:prSet/>
      <dgm:spPr/>
      <dgm:t>
        <a:bodyPr/>
        <a:lstStyle/>
        <a:p>
          <a:endParaRPr lang="de-DE"/>
        </a:p>
      </dgm:t>
    </dgm:pt>
    <dgm:pt modelId="{9163BE4F-0DF2-41E9-A546-E879C607DB3B}">
      <dgm:prSet phldrT="[Text]"/>
      <dgm:spPr/>
      <dgm:t>
        <a:bodyPr/>
        <a:lstStyle/>
        <a:p>
          <a:r>
            <a:rPr lang="de-DE" dirty="0"/>
            <a:t>Provider Service 2</a:t>
          </a:r>
        </a:p>
      </dgm:t>
    </dgm:pt>
    <dgm:pt modelId="{4DA04239-6F08-4783-AAC6-4049AF79F5A4}" type="parTrans" cxnId="{7CA3F2F6-76D7-49B2-9C87-08FBDA313CE4}">
      <dgm:prSet/>
      <dgm:spPr/>
      <dgm:t>
        <a:bodyPr/>
        <a:lstStyle/>
        <a:p>
          <a:endParaRPr lang="de-DE"/>
        </a:p>
      </dgm:t>
    </dgm:pt>
    <dgm:pt modelId="{9356A994-5D03-4701-BFA4-8B247DCB46CD}" type="sibTrans" cxnId="{7CA3F2F6-76D7-49B2-9C87-08FBDA313CE4}">
      <dgm:prSet/>
      <dgm:spPr/>
      <dgm:t>
        <a:bodyPr/>
        <a:lstStyle/>
        <a:p>
          <a:endParaRPr lang="de-DE"/>
        </a:p>
      </dgm:t>
    </dgm:pt>
    <dgm:pt modelId="{AEC42FAF-7DFD-49AF-8CF1-1FC8F0B9B4FA}">
      <dgm:prSet phldrT="[Text]"/>
      <dgm:spPr/>
      <dgm:t>
        <a:bodyPr/>
        <a:lstStyle/>
        <a:p>
          <a:r>
            <a:rPr lang="de-DE"/>
            <a:t>Data 2</a:t>
          </a:r>
          <a:endParaRPr lang="de-DE" dirty="0"/>
        </a:p>
      </dgm:t>
    </dgm:pt>
    <dgm:pt modelId="{884F0B4D-1EE3-466A-8D5F-5258351EC141}" type="parTrans" cxnId="{CF4D2D94-061C-406E-8753-9B0AFEB063AD}">
      <dgm:prSet/>
      <dgm:spPr/>
      <dgm:t>
        <a:bodyPr/>
        <a:lstStyle/>
        <a:p>
          <a:endParaRPr lang="de-DE"/>
        </a:p>
      </dgm:t>
    </dgm:pt>
    <dgm:pt modelId="{25A6F7D6-CBD3-4419-83DB-3ECF4C828511}" type="sibTrans" cxnId="{CF4D2D94-061C-406E-8753-9B0AFEB063AD}">
      <dgm:prSet/>
      <dgm:spPr/>
      <dgm:t>
        <a:bodyPr/>
        <a:lstStyle/>
        <a:p>
          <a:endParaRPr lang="de-DE"/>
        </a:p>
      </dgm:t>
    </dgm:pt>
    <dgm:pt modelId="{0CB358E7-0C19-41D9-860B-D4B4756A342D}">
      <dgm:prSet phldrT="[Text]"/>
      <dgm:spPr/>
      <dgm:t>
        <a:bodyPr/>
        <a:lstStyle/>
        <a:p>
          <a:r>
            <a:rPr lang="de-DE" dirty="0"/>
            <a:t>Data 1</a:t>
          </a:r>
        </a:p>
      </dgm:t>
    </dgm:pt>
    <dgm:pt modelId="{F94BD3FA-E8B6-4EC3-9E17-8C8E76EC97A0}" type="parTrans" cxnId="{C52142FD-93EA-42D4-8664-1AE18957EA34}">
      <dgm:prSet/>
      <dgm:spPr/>
      <dgm:t>
        <a:bodyPr/>
        <a:lstStyle/>
        <a:p>
          <a:endParaRPr lang="de-DE"/>
        </a:p>
      </dgm:t>
    </dgm:pt>
    <dgm:pt modelId="{135941B6-8C2D-4CEA-8D43-23CD5098EBF1}" type="sibTrans" cxnId="{C52142FD-93EA-42D4-8664-1AE18957EA34}">
      <dgm:prSet/>
      <dgm:spPr/>
      <dgm:t>
        <a:bodyPr/>
        <a:lstStyle/>
        <a:p>
          <a:endParaRPr lang="de-DE"/>
        </a:p>
      </dgm:t>
    </dgm:pt>
    <dgm:pt modelId="{991769D8-8BEC-4515-88A1-57839AC36DE7}" type="pres">
      <dgm:prSet presAssocID="{1AA59294-7CA1-4DBF-90CE-6AC996746A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A7B8DBC-BDE8-4B7F-9FA1-4CB1DDFEFB08}" type="pres">
      <dgm:prSet presAssocID="{2A923512-C38D-4B2D-A03E-CDBA4217DC0C}" presName="hierRoot1" presStyleCnt="0">
        <dgm:presLayoutVars>
          <dgm:hierBranch val="init"/>
        </dgm:presLayoutVars>
      </dgm:prSet>
      <dgm:spPr/>
    </dgm:pt>
    <dgm:pt modelId="{66ABCD68-12B5-402A-B671-EE530C317EEA}" type="pres">
      <dgm:prSet presAssocID="{2A923512-C38D-4B2D-A03E-CDBA4217DC0C}" presName="rootComposite1" presStyleCnt="0"/>
      <dgm:spPr/>
    </dgm:pt>
    <dgm:pt modelId="{D329BE6B-ECE8-4E1A-AB2E-B30CABD01F72}" type="pres">
      <dgm:prSet presAssocID="{2A923512-C38D-4B2D-A03E-CDBA4217DC0C}" presName="rootText1" presStyleLbl="node0" presStyleIdx="0" presStyleCnt="1">
        <dgm:presLayoutVars>
          <dgm:chPref val="3"/>
        </dgm:presLayoutVars>
      </dgm:prSet>
      <dgm:spPr/>
    </dgm:pt>
    <dgm:pt modelId="{9E6B718A-99F7-42F2-B1C0-E0E285219618}" type="pres">
      <dgm:prSet presAssocID="{2A923512-C38D-4B2D-A03E-CDBA4217DC0C}" presName="rootConnector1" presStyleLbl="node1" presStyleIdx="0" presStyleCnt="0"/>
      <dgm:spPr/>
    </dgm:pt>
    <dgm:pt modelId="{EBCA3CA5-7AFE-41A5-AE0C-26F4E4B72892}" type="pres">
      <dgm:prSet presAssocID="{2A923512-C38D-4B2D-A03E-CDBA4217DC0C}" presName="hierChild2" presStyleCnt="0"/>
      <dgm:spPr/>
    </dgm:pt>
    <dgm:pt modelId="{6375DD51-E9F0-44A4-8952-FE6CB4A8E6E9}" type="pres">
      <dgm:prSet presAssocID="{0F5FA806-8574-4E09-9541-B26F9DE9858D}" presName="Name37" presStyleLbl="parChTrans1D2" presStyleIdx="0" presStyleCnt="2"/>
      <dgm:spPr/>
    </dgm:pt>
    <dgm:pt modelId="{B6E9EE7A-701E-4CA5-B02B-9B078C30EDEC}" type="pres">
      <dgm:prSet presAssocID="{501766C6-3A04-4A6A-8959-505B1D6159CC}" presName="hierRoot2" presStyleCnt="0">
        <dgm:presLayoutVars>
          <dgm:hierBranch val="init"/>
        </dgm:presLayoutVars>
      </dgm:prSet>
      <dgm:spPr/>
    </dgm:pt>
    <dgm:pt modelId="{5976E8CA-ADD7-4C30-AC42-606D468C2B0D}" type="pres">
      <dgm:prSet presAssocID="{501766C6-3A04-4A6A-8959-505B1D6159CC}" presName="rootComposite" presStyleCnt="0"/>
      <dgm:spPr/>
    </dgm:pt>
    <dgm:pt modelId="{920860B2-3977-4DA7-881E-874ED4B5390D}" type="pres">
      <dgm:prSet presAssocID="{501766C6-3A04-4A6A-8959-505B1D6159CC}" presName="rootText" presStyleLbl="node2" presStyleIdx="0" presStyleCnt="2">
        <dgm:presLayoutVars>
          <dgm:chPref val="3"/>
        </dgm:presLayoutVars>
      </dgm:prSet>
      <dgm:spPr/>
    </dgm:pt>
    <dgm:pt modelId="{7DD88C25-3AB0-40DE-82D0-A43FC6786023}" type="pres">
      <dgm:prSet presAssocID="{501766C6-3A04-4A6A-8959-505B1D6159CC}" presName="rootConnector" presStyleLbl="node2" presStyleIdx="0" presStyleCnt="2"/>
      <dgm:spPr/>
    </dgm:pt>
    <dgm:pt modelId="{FC56F9AD-D3B2-4AC7-A163-EA4B9BF535F8}" type="pres">
      <dgm:prSet presAssocID="{501766C6-3A04-4A6A-8959-505B1D6159CC}" presName="hierChild4" presStyleCnt="0"/>
      <dgm:spPr/>
    </dgm:pt>
    <dgm:pt modelId="{51FE42C1-FD15-4E15-8A56-10B022ACB938}" type="pres">
      <dgm:prSet presAssocID="{F94BD3FA-E8B6-4EC3-9E17-8C8E76EC97A0}" presName="Name37" presStyleLbl="parChTrans1D3" presStyleIdx="0" presStyleCnt="2"/>
      <dgm:spPr/>
    </dgm:pt>
    <dgm:pt modelId="{530CB096-A852-400E-9B19-79A964CEC934}" type="pres">
      <dgm:prSet presAssocID="{0CB358E7-0C19-41D9-860B-D4B4756A342D}" presName="hierRoot2" presStyleCnt="0">
        <dgm:presLayoutVars>
          <dgm:hierBranch val="init"/>
        </dgm:presLayoutVars>
      </dgm:prSet>
      <dgm:spPr/>
    </dgm:pt>
    <dgm:pt modelId="{F35F6A57-379F-4061-8C38-BC5B46005B15}" type="pres">
      <dgm:prSet presAssocID="{0CB358E7-0C19-41D9-860B-D4B4756A342D}" presName="rootComposite" presStyleCnt="0"/>
      <dgm:spPr/>
    </dgm:pt>
    <dgm:pt modelId="{FBA85D6D-C356-4239-9C15-5A539154530B}" type="pres">
      <dgm:prSet presAssocID="{0CB358E7-0C19-41D9-860B-D4B4756A342D}" presName="rootText" presStyleLbl="node3" presStyleIdx="0" presStyleCnt="2">
        <dgm:presLayoutVars>
          <dgm:chPref val="3"/>
        </dgm:presLayoutVars>
      </dgm:prSet>
      <dgm:spPr/>
    </dgm:pt>
    <dgm:pt modelId="{33222B47-4BA6-42BC-8CE8-621370481829}" type="pres">
      <dgm:prSet presAssocID="{0CB358E7-0C19-41D9-860B-D4B4756A342D}" presName="rootConnector" presStyleLbl="node3" presStyleIdx="0" presStyleCnt="2"/>
      <dgm:spPr/>
    </dgm:pt>
    <dgm:pt modelId="{73DC5062-7C48-45D1-9FC1-E657FFACE46F}" type="pres">
      <dgm:prSet presAssocID="{0CB358E7-0C19-41D9-860B-D4B4756A342D}" presName="hierChild4" presStyleCnt="0"/>
      <dgm:spPr/>
    </dgm:pt>
    <dgm:pt modelId="{BEFD4733-6738-4774-9736-795BD12A644D}" type="pres">
      <dgm:prSet presAssocID="{0CB358E7-0C19-41D9-860B-D4B4756A342D}" presName="hierChild5" presStyleCnt="0"/>
      <dgm:spPr/>
    </dgm:pt>
    <dgm:pt modelId="{3B5C93B1-1FF7-4744-8E4D-A0E1E21EC67A}" type="pres">
      <dgm:prSet presAssocID="{501766C6-3A04-4A6A-8959-505B1D6159CC}" presName="hierChild5" presStyleCnt="0"/>
      <dgm:spPr/>
    </dgm:pt>
    <dgm:pt modelId="{AAC26C78-88F6-44EF-B3DE-5A59BCAE8C0E}" type="pres">
      <dgm:prSet presAssocID="{4DA04239-6F08-4783-AAC6-4049AF79F5A4}" presName="Name37" presStyleLbl="parChTrans1D2" presStyleIdx="1" presStyleCnt="2"/>
      <dgm:spPr/>
    </dgm:pt>
    <dgm:pt modelId="{4B600AF3-35EF-484B-9275-7B7BE460F7F5}" type="pres">
      <dgm:prSet presAssocID="{9163BE4F-0DF2-41E9-A546-E879C607DB3B}" presName="hierRoot2" presStyleCnt="0">
        <dgm:presLayoutVars>
          <dgm:hierBranch val="init"/>
        </dgm:presLayoutVars>
      </dgm:prSet>
      <dgm:spPr/>
    </dgm:pt>
    <dgm:pt modelId="{2CBEE9FF-9A10-4AA7-8013-705C0C2CE44D}" type="pres">
      <dgm:prSet presAssocID="{9163BE4F-0DF2-41E9-A546-E879C607DB3B}" presName="rootComposite" presStyleCnt="0"/>
      <dgm:spPr/>
    </dgm:pt>
    <dgm:pt modelId="{3BFE119B-49AD-4A9E-ACC4-544EF67EAAF4}" type="pres">
      <dgm:prSet presAssocID="{9163BE4F-0DF2-41E9-A546-E879C607DB3B}" presName="rootText" presStyleLbl="node2" presStyleIdx="1" presStyleCnt="2">
        <dgm:presLayoutVars>
          <dgm:chPref val="3"/>
        </dgm:presLayoutVars>
      </dgm:prSet>
      <dgm:spPr/>
    </dgm:pt>
    <dgm:pt modelId="{89ED3D6A-206D-41AB-88C4-3CEDD50CD4E2}" type="pres">
      <dgm:prSet presAssocID="{9163BE4F-0DF2-41E9-A546-E879C607DB3B}" presName="rootConnector" presStyleLbl="node2" presStyleIdx="1" presStyleCnt="2"/>
      <dgm:spPr/>
    </dgm:pt>
    <dgm:pt modelId="{320F0428-C700-481D-8983-F704BFC7A0B9}" type="pres">
      <dgm:prSet presAssocID="{9163BE4F-0DF2-41E9-A546-E879C607DB3B}" presName="hierChild4" presStyleCnt="0"/>
      <dgm:spPr/>
    </dgm:pt>
    <dgm:pt modelId="{3C02CBA7-94A9-45E6-9373-3190A1D89D5A}" type="pres">
      <dgm:prSet presAssocID="{884F0B4D-1EE3-466A-8D5F-5258351EC141}" presName="Name37" presStyleLbl="parChTrans1D3" presStyleIdx="1" presStyleCnt="2"/>
      <dgm:spPr/>
    </dgm:pt>
    <dgm:pt modelId="{5C59968D-DAC2-4AAE-9344-6D52AB358396}" type="pres">
      <dgm:prSet presAssocID="{AEC42FAF-7DFD-49AF-8CF1-1FC8F0B9B4FA}" presName="hierRoot2" presStyleCnt="0">
        <dgm:presLayoutVars>
          <dgm:hierBranch val="init"/>
        </dgm:presLayoutVars>
      </dgm:prSet>
      <dgm:spPr/>
    </dgm:pt>
    <dgm:pt modelId="{BDAEC432-FC28-4598-BF48-5EAA060152A1}" type="pres">
      <dgm:prSet presAssocID="{AEC42FAF-7DFD-49AF-8CF1-1FC8F0B9B4FA}" presName="rootComposite" presStyleCnt="0"/>
      <dgm:spPr/>
    </dgm:pt>
    <dgm:pt modelId="{14557F6B-B986-4ECE-8FB0-60CA92028931}" type="pres">
      <dgm:prSet presAssocID="{AEC42FAF-7DFD-49AF-8CF1-1FC8F0B9B4FA}" presName="rootText" presStyleLbl="node3" presStyleIdx="1" presStyleCnt="2">
        <dgm:presLayoutVars>
          <dgm:chPref val="3"/>
        </dgm:presLayoutVars>
      </dgm:prSet>
      <dgm:spPr/>
    </dgm:pt>
    <dgm:pt modelId="{63810071-5BDB-4790-9544-9709FB87BEA1}" type="pres">
      <dgm:prSet presAssocID="{AEC42FAF-7DFD-49AF-8CF1-1FC8F0B9B4FA}" presName="rootConnector" presStyleLbl="node3" presStyleIdx="1" presStyleCnt="2"/>
      <dgm:spPr/>
    </dgm:pt>
    <dgm:pt modelId="{D2421719-1CDB-45BC-B0E2-5C19D487E0D7}" type="pres">
      <dgm:prSet presAssocID="{AEC42FAF-7DFD-49AF-8CF1-1FC8F0B9B4FA}" presName="hierChild4" presStyleCnt="0"/>
      <dgm:spPr/>
    </dgm:pt>
    <dgm:pt modelId="{A2E1F984-6E36-4DCF-A65F-CF3431747DE3}" type="pres">
      <dgm:prSet presAssocID="{AEC42FAF-7DFD-49AF-8CF1-1FC8F0B9B4FA}" presName="hierChild5" presStyleCnt="0"/>
      <dgm:spPr/>
    </dgm:pt>
    <dgm:pt modelId="{571569BE-A811-41C2-8FA9-3FE396599A41}" type="pres">
      <dgm:prSet presAssocID="{9163BE4F-0DF2-41E9-A546-E879C607DB3B}" presName="hierChild5" presStyleCnt="0"/>
      <dgm:spPr/>
    </dgm:pt>
    <dgm:pt modelId="{BD9500AF-21EE-46B7-97C1-4748BE08C7CA}" type="pres">
      <dgm:prSet presAssocID="{2A923512-C38D-4B2D-A03E-CDBA4217DC0C}" presName="hierChild3" presStyleCnt="0"/>
      <dgm:spPr/>
    </dgm:pt>
  </dgm:ptLst>
  <dgm:cxnLst>
    <dgm:cxn modelId="{1A44505B-00F2-48F7-91DF-EBD1A620493D}" srcId="{2A923512-C38D-4B2D-A03E-CDBA4217DC0C}" destId="{501766C6-3A04-4A6A-8959-505B1D6159CC}" srcOrd="0" destOrd="0" parTransId="{0F5FA806-8574-4E09-9541-B26F9DE9858D}" sibTransId="{38152EB1-53FA-4483-AD90-034D5F803A4E}"/>
    <dgm:cxn modelId="{E89AB367-5BED-4C23-ABD2-1B2768B09480}" type="presOf" srcId="{0CB358E7-0C19-41D9-860B-D4B4756A342D}" destId="{33222B47-4BA6-42BC-8CE8-621370481829}" srcOrd="1" destOrd="0" presId="urn:microsoft.com/office/officeart/2005/8/layout/orgChart1"/>
    <dgm:cxn modelId="{A976144C-184A-47C4-97C6-C95877D5505B}" type="presOf" srcId="{AEC42FAF-7DFD-49AF-8CF1-1FC8F0B9B4FA}" destId="{63810071-5BDB-4790-9544-9709FB87BEA1}" srcOrd="1" destOrd="0" presId="urn:microsoft.com/office/officeart/2005/8/layout/orgChart1"/>
    <dgm:cxn modelId="{4E5E964C-1DC0-4244-9742-5EA4FEB46599}" type="presOf" srcId="{0F5FA806-8574-4E09-9541-B26F9DE9858D}" destId="{6375DD51-E9F0-44A4-8952-FE6CB4A8E6E9}" srcOrd="0" destOrd="0" presId="urn:microsoft.com/office/officeart/2005/8/layout/orgChart1"/>
    <dgm:cxn modelId="{2CE5C358-4224-4A07-9D43-FA8663AC53A9}" type="presOf" srcId="{9163BE4F-0DF2-41E9-A546-E879C607DB3B}" destId="{3BFE119B-49AD-4A9E-ACC4-544EF67EAAF4}" srcOrd="0" destOrd="0" presId="urn:microsoft.com/office/officeart/2005/8/layout/orgChart1"/>
    <dgm:cxn modelId="{FB34257E-C764-4751-9A70-2C2C31E05666}" type="presOf" srcId="{AEC42FAF-7DFD-49AF-8CF1-1FC8F0B9B4FA}" destId="{14557F6B-B986-4ECE-8FB0-60CA92028931}" srcOrd="0" destOrd="0" presId="urn:microsoft.com/office/officeart/2005/8/layout/orgChart1"/>
    <dgm:cxn modelId="{8335167F-9F6E-494A-A7E2-D683B0B6385B}" type="presOf" srcId="{4DA04239-6F08-4783-AAC6-4049AF79F5A4}" destId="{AAC26C78-88F6-44EF-B3DE-5A59BCAE8C0E}" srcOrd="0" destOrd="0" presId="urn:microsoft.com/office/officeart/2005/8/layout/orgChart1"/>
    <dgm:cxn modelId="{1CD9D985-2993-4E99-8451-60765D48FB04}" type="presOf" srcId="{9163BE4F-0DF2-41E9-A546-E879C607DB3B}" destId="{89ED3D6A-206D-41AB-88C4-3CEDD50CD4E2}" srcOrd="1" destOrd="0" presId="urn:microsoft.com/office/officeart/2005/8/layout/orgChart1"/>
    <dgm:cxn modelId="{CF4D2D94-061C-406E-8753-9B0AFEB063AD}" srcId="{9163BE4F-0DF2-41E9-A546-E879C607DB3B}" destId="{AEC42FAF-7DFD-49AF-8CF1-1FC8F0B9B4FA}" srcOrd="0" destOrd="0" parTransId="{884F0B4D-1EE3-466A-8D5F-5258351EC141}" sibTransId="{25A6F7D6-CBD3-4419-83DB-3ECF4C828511}"/>
    <dgm:cxn modelId="{44B26199-7B7A-4ABD-8B87-F3F09189263B}" type="presOf" srcId="{501766C6-3A04-4A6A-8959-505B1D6159CC}" destId="{920860B2-3977-4DA7-881E-874ED4B5390D}" srcOrd="0" destOrd="0" presId="urn:microsoft.com/office/officeart/2005/8/layout/orgChart1"/>
    <dgm:cxn modelId="{80DAA69F-C5C2-457E-8B96-C930D9E3AB3D}" type="presOf" srcId="{501766C6-3A04-4A6A-8959-505B1D6159CC}" destId="{7DD88C25-3AB0-40DE-82D0-A43FC6786023}" srcOrd="1" destOrd="0" presId="urn:microsoft.com/office/officeart/2005/8/layout/orgChart1"/>
    <dgm:cxn modelId="{554667A1-A6F9-4B62-8514-B0069C1D7BA4}" type="presOf" srcId="{F94BD3FA-E8B6-4EC3-9E17-8C8E76EC97A0}" destId="{51FE42C1-FD15-4E15-8A56-10B022ACB938}" srcOrd="0" destOrd="0" presId="urn:microsoft.com/office/officeart/2005/8/layout/orgChart1"/>
    <dgm:cxn modelId="{434DC3B6-F629-4958-AEAB-7C22F722CCEF}" type="presOf" srcId="{2A923512-C38D-4B2D-A03E-CDBA4217DC0C}" destId="{9E6B718A-99F7-42F2-B1C0-E0E285219618}" srcOrd="1" destOrd="0" presId="urn:microsoft.com/office/officeart/2005/8/layout/orgChart1"/>
    <dgm:cxn modelId="{515260BB-EE46-4A6F-9B6C-DE060F9CD6B5}" type="presOf" srcId="{2A923512-C38D-4B2D-A03E-CDBA4217DC0C}" destId="{D329BE6B-ECE8-4E1A-AB2E-B30CABD01F72}" srcOrd="0" destOrd="0" presId="urn:microsoft.com/office/officeart/2005/8/layout/orgChart1"/>
    <dgm:cxn modelId="{8861BFEB-1033-407F-A0AB-229D49154043}" type="presOf" srcId="{0CB358E7-0C19-41D9-860B-D4B4756A342D}" destId="{FBA85D6D-C356-4239-9C15-5A539154530B}" srcOrd="0" destOrd="0" presId="urn:microsoft.com/office/officeart/2005/8/layout/orgChart1"/>
    <dgm:cxn modelId="{94F4E3ED-B885-49B3-BE61-83B303DF0AE6}" srcId="{1AA59294-7CA1-4DBF-90CE-6AC996746AED}" destId="{2A923512-C38D-4B2D-A03E-CDBA4217DC0C}" srcOrd="0" destOrd="0" parTransId="{F7C8C60A-84F1-405E-A03F-97AD87F50DE6}" sibTransId="{6FB46508-0B2F-435C-927B-4EAA877267F7}"/>
    <dgm:cxn modelId="{B2F6FDF2-03F3-402D-BC15-5D58755530C0}" type="presOf" srcId="{884F0B4D-1EE3-466A-8D5F-5258351EC141}" destId="{3C02CBA7-94A9-45E6-9373-3190A1D89D5A}" srcOrd="0" destOrd="0" presId="urn:microsoft.com/office/officeart/2005/8/layout/orgChart1"/>
    <dgm:cxn modelId="{7CA3F2F6-76D7-49B2-9C87-08FBDA313CE4}" srcId="{2A923512-C38D-4B2D-A03E-CDBA4217DC0C}" destId="{9163BE4F-0DF2-41E9-A546-E879C607DB3B}" srcOrd="1" destOrd="0" parTransId="{4DA04239-6F08-4783-AAC6-4049AF79F5A4}" sibTransId="{9356A994-5D03-4701-BFA4-8B247DCB46CD}"/>
    <dgm:cxn modelId="{17B48DF9-AB94-48BE-9CF4-799464569650}" type="presOf" srcId="{1AA59294-7CA1-4DBF-90CE-6AC996746AED}" destId="{991769D8-8BEC-4515-88A1-57839AC36DE7}" srcOrd="0" destOrd="0" presId="urn:microsoft.com/office/officeart/2005/8/layout/orgChart1"/>
    <dgm:cxn modelId="{C52142FD-93EA-42D4-8664-1AE18957EA34}" srcId="{501766C6-3A04-4A6A-8959-505B1D6159CC}" destId="{0CB358E7-0C19-41D9-860B-D4B4756A342D}" srcOrd="0" destOrd="0" parTransId="{F94BD3FA-E8B6-4EC3-9E17-8C8E76EC97A0}" sibTransId="{135941B6-8C2D-4CEA-8D43-23CD5098EBF1}"/>
    <dgm:cxn modelId="{7590BDC7-A3C0-41FF-98B0-8D4FEBE28392}" type="presParOf" srcId="{991769D8-8BEC-4515-88A1-57839AC36DE7}" destId="{EA7B8DBC-BDE8-4B7F-9FA1-4CB1DDFEFB08}" srcOrd="0" destOrd="0" presId="urn:microsoft.com/office/officeart/2005/8/layout/orgChart1"/>
    <dgm:cxn modelId="{842BEDD3-8CCB-4AA3-9D40-9DB0A0312DAD}" type="presParOf" srcId="{EA7B8DBC-BDE8-4B7F-9FA1-4CB1DDFEFB08}" destId="{66ABCD68-12B5-402A-B671-EE530C317EEA}" srcOrd="0" destOrd="0" presId="urn:microsoft.com/office/officeart/2005/8/layout/orgChart1"/>
    <dgm:cxn modelId="{FE1DE7F4-BAAA-4237-A146-1AF3D735D05E}" type="presParOf" srcId="{66ABCD68-12B5-402A-B671-EE530C317EEA}" destId="{D329BE6B-ECE8-4E1A-AB2E-B30CABD01F72}" srcOrd="0" destOrd="0" presId="urn:microsoft.com/office/officeart/2005/8/layout/orgChart1"/>
    <dgm:cxn modelId="{C4064B19-2026-4515-928A-CAC8B88F05DE}" type="presParOf" srcId="{66ABCD68-12B5-402A-B671-EE530C317EEA}" destId="{9E6B718A-99F7-42F2-B1C0-E0E285219618}" srcOrd="1" destOrd="0" presId="urn:microsoft.com/office/officeart/2005/8/layout/orgChart1"/>
    <dgm:cxn modelId="{2E0E1473-C5D7-4871-80C4-4A7D8A91FD5B}" type="presParOf" srcId="{EA7B8DBC-BDE8-4B7F-9FA1-4CB1DDFEFB08}" destId="{EBCA3CA5-7AFE-41A5-AE0C-26F4E4B72892}" srcOrd="1" destOrd="0" presId="urn:microsoft.com/office/officeart/2005/8/layout/orgChart1"/>
    <dgm:cxn modelId="{7654D430-0618-4EAC-9DC9-04770AA7C032}" type="presParOf" srcId="{EBCA3CA5-7AFE-41A5-AE0C-26F4E4B72892}" destId="{6375DD51-E9F0-44A4-8952-FE6CB4A8E6E9}" srcOrd="0" destOrd="0" presId="urn:microsoft.com/office/officeart/2005/8/layout/orgChart1"/>
    <dgm:cxn modelId="{FC1672F6-0763-4AA9-AD4D-5C77F8D61CA6}" type="presParOf" srcId="{EBCA3CA5-7AFE-41A5-AE0C-26F4E4B72892}" destId="{B6E9EE7A-701E-4CA5-B02B-9B078C30EDEC}" srcOrd="1" destOrd="0" presId="urn:microsoft.com/office/officeart/2005/8/layout/orgChart1"/>
    <dgm:cxn modelId="{FA64666F-0D46-4A5E-8479-DE1B6F248BE8}" type="presParOf" srcId="{B6E9EE7A-701E-4CA5-B02B-9B078C30EDEC}" destId="{5976E8CA-ADD7-4C30-AC42-606D468C2B0D}" srcOrd="0" destOrd="0" presId="urn:microsoft.com/office/officeart/2005/8/layout/orgChart1"/>
    <dgm:cxn modelId="{E3DE107A-A1A9-4BCF-803A-3A170B767A2D}" type="presParOf" srcId="{5976E8CA-ADD7-4C30-AC42-606D468C2B0D}" destId="{920860B2-3977-4DA7-881E-874ED4B5390D}" srcOrd="0" destOrd="0" presId="urn:microsoft.com/office/officeart/2005/8/layout/orgChart1"/>
    <dgm:cxn modelId="{0BED4269-1754-4B24-AFF3-1564F6B5EF29}" type="presParOf" srcId="{5976E8CA-ADD7-4C30-AC42-606D468C2B0D}" destId="{7DD88C25-3AB0-40DE-82D0-A43FC6786023}" srcOrd="1" destOrd="0" presId="urn:microsoft.com/office/officeart/2005/8/layout/orgChart1"/>
    <dgm:cxn modelId="{EFE3D59A-6932-4DAA-BEB7-21512F4B9CF8}" type="presParOf" srcId="{B6E9EE7A-701E-4CA5-B02B-9B078C30EDEC}" destId="{FC56F9AD-D3B2-4AC7-A163-EA4B9BF535F8}" srcOrd="1" destOrd="0" presId="urn:microsoft.com/office/officeart/2005/8/layout/orgChart1"/>
    <dgm:cxn modelId="{0696B362-67BE-4507-8CC2-CBEF738CD04D}" type="presParOf" srcId="{FC56F9AD-D3B2-4AC7-A163-EA4B9BF535F8}" destId="{51FE42C1-FD15-4E15-8A56-10B022ACB938}" srcOrd="0" destOrd="0" presId="urn:microsoft.com/office/officeart/2005/8/layout/orgChart1"/>
    <dgm:cxn modelId="{BD0DC73F-5ACA-4656-BDE2-19F0290ABEF1}" type="presParOf" srcId="{FC56F9AD-D3B2-4AC7-A163-EA4B9BF535F8}" destId="{530CB096-A852-400E-9B19-79A964CEC934}" srcOrd="1" destOrd="0" presId="urn:microsoft.com/office/officeart/2005/8/layout/orgChart1"/>
    <dgm:cxn modelId="{148A8B65-A773-4405-9A1E-0DF869CE9579}" type="presParOf" srcId="{530CB096-A852-400E-9B19-79A964CEC934}" destId="{F35F6A57-379F-4061-8C38-BC5B46005B15}" srcOrd="0" destOrd="0" presId="urn:microsoft.com/office/officeart/2005/8/layout/orgChart1"/>
    <dgm:cxn modelId="{B2856DD0-31DB-4A60-84E4-28EA90E1D993}" type="presParOf" srcId="{F35F6A57-379F-4061-8C38-BC5B46005B15}" destId="{FBA85D6D-C356-4239-9C15-5A539154530B}" srcOrd="0" destOrd="0" presId="urn:microsoft.com/office/officeart/2005/8/layout/orgChart1"/>
    <dgm:cxn modelId="{15C43740-4B87-453A-96FF-597B813DFD2E}" type="presParOf" srcId="{F35F6A57-379F-4061-8C38-BC5B46005B15}" destId="{33222B47-4BA6-42BC-8CE8-621370481829}" srcOrd="1" destOrd="0" presId="urn:microsoft.com/office/officeart/2005/8/layout/orgChart1"/>
    <dgm:cxn modelId="{416B1AC1-AF1B-45CF-BAC4-85C48510CD0A}" type="presParOf" srcId="{530CB096-A852-400E-9B19-79A964CEC934}" destId="{73DC5062-7C48-45D1-9FC1-E657FFACE46F}" srcOrd="1" destOrd="0" presId="urn:microsoft.com/office/officeart/2005/8/layout/orgChart1"/>
    <dgm:cxn modelId="{D4660739-E2CC-4ACD-8825-8E768149971C}" type="presParOf" srcId="{530CB096-A852-400E-9B19-79A964CEC934}" destId="{BEFD4733-6738-4774-9736-795BD12A644D}" srcOrd="2" destOrd="0" presId="urn:microsoft.com/office/officeart/2005/8/layout/orgChart1"/>
    <dgm:cxn modelId="{7F9219FC-1ECF-4B22-A487-801F4103C0D3}" type="presParOf" srcId="{B6E9EE7A-701E-4CA5-B02B-9B078C30EDEC}" destId="{3B5C93B1-1FF7-4744-8E4D-A0E1E21EC67A}" srcOrd="2" destOrd="0" presId="urn:microsoft.com/office/officeart/2005/8/layout/orgChart1"/>
    <dgm:cxn modelId="{612D311D-A26F-48E1-BD7E-5546C7A65DCA}" type="presParOf" srcId="{EBCA3CA5-7AFE-41A5-AE0C-26F4E4B72892}" destId="{AAC26C78-88F6-44EF-B3DE-5A59BCAE8C0E}" srcOrd="2" destOrd="0" presId="urn:microsoft.com/office/officeart/2005/8/layout/orgChart1"/>
    <dgm:cxn modelId="{FC2B8BA9-72B0-464C-A37C-A628A9B2F9B3}" type="presParOf" srcId="{EBCA3CA5-7AFE-41A5-AE0C-26F4E4B72892}" destId="{4B600AF3-35EF-484B-9275-7B7BE460F7F5}" srcOrd="3" destOrd="0" presId="urn:microsoft.com/office/officeart/2005/8/layout/orgChart1"/>
    <dgm:cxn modelId="{B4D7199D-A1F2-400F-BEB0-3795EB272C8F}" type="presParOf" srcId="{4B600AF3-35EF-484B-9275-7B7BE460F7F5}" destId="{2CBEE9FF-9A10-4AA7-8013-705C0C2CE44D}" srcOrd="0" destOrd="0" presId="urn:microsoft.com/office/officeart/2005/8/layout/orgChart1"/>
    <dgm:cxn modelId="{C64DC27E-1D76-4335-81D3-86C6583C790D}" type="presParOf" srcId="{2CBEE9FF-9A10-4AA7-8013-705C0C2CE44D}" destId="{3BFE119B-49AD-4A9E-ACC4-544EF67EAAF4}" srcOrd="0" destOrd="0" presId="urn:microsoft.com/office/officeart/2005/8/layout/orgChart1"/>
    <dgm:cxn modelId="{51E9D970-0421-4ECA-8106-0310C3D1CF66}" type="presParOf" srcId="{2CBEE9FF-9A10-4AA7-8013-705C0C2CE44D}" destId="{89ED3D6A-206D-41AB-88C4-3CEDD50CD4E2}" srcOrd="1" destOrd="0" presId="urn:microsoft.com/office/officeart/2005/8/layout/orgChart1"/>
    <dgm:cxn modelId="{F7962CB1-45EB-489A-8237-6610702534FB}" type="presParOf" srcId="{4B600AF3-35EF-484B-9275-7B7BE460F7F5}" destId="{320F0428-C700-481D-8983-F704BFC7A0B9}" srcOrd="1" destOrd="0" presId="urn:microsoft.com/office/officeart/2005/8/layout/orgChart1"/>
    <dgm:cxn modelId="{109FDD6E-D4E4-4531-9053-675C386B8FDC}" type="presParOf" srcId="{320F0428-C700-481D-8983-F704BFC7A0B9}" destId="{3C02CBA7-94A9-45E6-9373-3190A1D89D5A}" srcOrd="0" destOrd="0" presId="urn:microsoft.com/office/officeart/2005/8/layout/orgChart1"/>
    <dgm:cxn modelId="{14CB4352-DA98-4279-B5FC-2634975ACC0D}" type="presParOf" srcId="{320F0428-C700-481D-8983-F704BFC7A0B9}" destId="{5C59968D-DAC2-4AAE-9344-6D52AB358396}" srcOrd="1" destOrd="0" presId="urn:microsoft.com/office/officeart/2005/8/layout/orgChart1"/>
    <dgm:cxn modelId="{1C60A1F6-243F-4611-BC84-EE8B9D8407D9}" type="presParOf" srcId="{5C59968D-DAC2-4AAE-9344-6D52AB358396}" destId="{BDAEC432-FC28-4598-BF48-5EAA060152A1}" srcOrd="0" destOrd="0" presId="urn:microsoft.com/office/officeart/2005/8/layout/orgChart1"/>
    <dgm:cxn modelId="{D4AA1F04-EE8C-406B-9CFB-0123F2B42546}" type="presParOf" srcId="{BDAEC432-FC28-4598-BF48-5EAA060152A1}" destId="{14557F6B-B986-4ECE-8FB0-60CA92028931}" srcOrd="0" destOrd="0" presId="urn:microsoft.com/office/officeart/2005/8/layout/orgChart1"/>
    <dgm:cxn modelId="{6FB3E47E-00E8-417C-99DB-5E8F793BF3B6}" type="presParOf" srcId="{BDAEC432-FC28-4598-BF48-5EAA060152A1}" destId="{63810071-5BDB-4790-9544-9709FB87BEA1}" srcOrd="1" destOrd="0" presId="urn:microsoft.com/office/officeart/2005/8/layout/orgChart1"/>
    <dgm:cxn modelId="{BBC3114C-878D-4B42-BDC7-A4F1072AFC84}" type="presParOf" srcId="{5C59968D-DAC2-4AAE-9344-6D52AB358396}" destId="{D2421719-1CDB-45BC-B0E2-5C19D487E0D7}" srcOrd="1" destOrd="0" presId="urn:microsoft.com/office/officeart/2005/8/layout/orgChart1"/>
    <dgm:cxn modelId="{686BD998-57D6-44A5-B073-8B84E8B5F84F}" type="presParOf" srcId="{5C59968D-DAC2-4AAE-9344-6D52AB358396}" destId="{A2E1F984-6E36-4DCF-A65F-CF3431747DE3}" srcOrd="2" destOrd="0" presId="urn:microsoft.com/office/officeart/2005/8/layout/orgChart1"/>
    <dgm:cxn modelId="{5B5919B7-4F8D-440E-8B1F-E03C15AE7F08}" type="presParOf" srcId="{4B600AF3-35EF-484B-9275-7B7BE460F7F5}" destId="{571569BE-A811-41C2-8FA9-3FE396599A41}" srcOrd="2" destOrd="0" presId="urn:microsoft.com/office/officeart/2005/8/layout/orgChart1"/>
    <dgm:cxn modelId="{CAB6DC8E-6D2C-4BAA-9048-DF0AF9C0037B}" type="presParOf" srcId="{EA7B8DBC-BDE8-4B7F-9FA1-4CB1DDFEFB08}" destId="{BD9500AF-21EE-46B7-97C1-4748BE08C7C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DFC7B-FFB7-4A8C-96D4-BC718BB9CA40}">
      <dsp:nvSpPr>
        <dsp:cNvPr id="0" name=""/>
        <dsp:cNvSpPr/>
      </dsp:nvSpPr>
      <dsp:spPr>
        <a:xfrm>
          <a:off x="2072640" y="0"/>
          <a:ext cx="1036320" cy="870267"/>
        </a:xfrm>
        <a:prstGeom prst="trapezoid">
          <a:avLst>
            <a:gd name="adj" fmla="val 595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16200000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de-DE" sz="1900" kern="1200" dirty="0">
              <a:solidFill>
                <a:schemeClr val="bg1"/>
              </a:solidFill>
            </a:rPr>
          </a:br>
          <a:r>
            <a:rPr lang="de-DE" sz="1900" kern="1200" dirty="0">
              <a:solidFill>
                <a:schemeClr val="bg1"/>
              </a:solidFill>
            </a:rPr>
            <a:t>UI </a:t>
          </a:r>
          <a:br>
            <a:rPr lang="de-DE" sz="1900" kern="1200" dirty="0">
              <a:solidFill>
                <a:schemeClr val="bg1"/>
              </a:solidFill>
            </a:rPr>
          </a:br>
          <a:r>
            <a:rPr lang="de-DE" sz="1900" kern="1200" dirty="0">
              <a:solidFill>
                <a:schemeClr val="bg1"/>
              </a:solidFill>
            </a:rPr>
            <a:t>Tests</a:t>
          </a:r>
        </a:p>
      </dsp:txBody>
      <dsp:txXfrm>
        <a:off x="2072640" y="0"/>
        <a:ext cx="1036320" cy="870267"/>
      </dsp:txXfrm>
    </dsp:sp>
    <dsp:sp modelId="{917447F6-D3E0-49FB-ABA4-20B8D127D6FE}">
      <dsp:nvSpPr>
        <dsp:cNvPr id="0" name=""/>
        <dsp:cNvSpPr/>
      </dsp:nvSpPr>
      <dsp:spPr>
        <a:xfrm>
          <a:off x="1554480" y="870267"/>
          <a:ext cx="2072640" cy="870267"/>
        </a:xfrm>
        <a:prstGeom prst="trapezoid">
          <a:avLst>
            <a:gd name="adj" fmla="val 595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16200000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</a:rPr>
            <a:t>API Tests</a:t>
          </a:r>
        </a:p>
      </dsp:txBody>
      <dsp:txXfrm>
        <a:off x="1917192" y="870267"/>
        <a:ext cx="1347216" cy="870267"/>
      </dsp:txXfrm>
    </dsp:sp>
    <dsp:sp modelId="{8AB0CF94-2FFD-49D2-9A5A-A2C0CE6E4C1E}">
      <dsp:nvSpPr>
        <dsp:cNvPr id="0" name=""/>
        <dsp:cNvSpPr/>
      </dsp:nvSpPr>
      <dsp:spPr>
        <a:xfrm>
          <a:off x="1036320" y="1740535"/>
          <a:ext cx="3108960" cy="870267"/>
        </a:xfrm>
        <a:prstGeom prst="trapezoid">
          <a:avLst>
            <a:gd name="adj" fmla="val 595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16200000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</a:rPr>
            <a:t>Integration Tests</a:t>
          </a:r>
        </a:p>
      </dsp:txBody>
      <dsp:txXfrm>
        <a:off x="1580387" y="1740535"/>
        <a:ext cx="2020824" cy="870267"/>
      </dsp:txXfrm>
    </dsp:sp>
    <dsp:sp modelId="{FDBF998F-85B9-4F10-8F7C-9684891741C4}">
      <dsp:nvSpPr>
        <dsp:cNvPr id="0" name=""/>
        <dsp:cNvSpPr/>
      </dsp:nvSpPr>
      <dsp:spPr>
        <a:xfrm>
          <a:off x="518160" y="2610802"/>
          <a:ext cx="4145280" cy="870267"/>
        </a:xfrm>
        <a:prstGeom prst="trapezoid">
          <a:avLst>
            <a:gd name="adj" fmla="val 595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16200000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>
              <a:solidFill>
                <a:schemeClr val="bg1"/>
              </a:solidFill>
            </a:rPr>
            <a:t>Component</a:t>
          </a:r>
          <a:r>
            <a:rPr lang="de-DE" sz="1900" kern="1200" dirty="0">
              <a:solidFill>
                <a:schemeClr val="bg1"/>
              </a:solidFill>
            </a:rPr>
            <a:t> Tests</a:t>
          </a:r>
        </a:p>
      </dsp:txBody>
      <dsp:txXfrm>
        <a:off x="1243583" y="2610802"/>
        <a:ext cx="2694432" cy="870267"/>
      </dsp:txXfrm>
    </dsp:sp>
    <dsp:sp modelId="{09653C44-464D-4F12-828B-2F5AD4C00D73}">
      <dsp:nvSpPr>
        <dsp:cNvPr id="0" name=""/>
        <dsp:cNvSpPr/>
      </dsp:nvSpPr>
      <dsp:spPr>
        <a:xfrm>
          <a:off x="0" y="3481070"/>
          <a:ext cx="5181599" cy="870267"/>
        </a:xfrm>
        <a:prstGeom prst="trapezoid">
          <a:avLst>
            <a:gd name="adj" fmla="val 595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16200000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</a:rPr>
            <a:t>Unit Tests</a:t>
          </a:r>
        </a:p>
      </dsp:txBody>
      <dsp:txXfrm>
        <a:off x="906780" y="3481070"/>
        <a:ext cx="3368040" cy="8702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02CBA7-94A9-45E6-9373-3190A1D89D5A}">
      <dsp:nvSpPr>
        <dsp:cNvPr id="0" name=""/>
        <dsp:cNvSpPr/>
      </dsp:nvSpPr>
      <dsp:spPr>
        <a:xfrm>
          <a:off x="2686557" y="1630420"/>
          <a:ext cx="201869" cy="619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9066"/>
              </a:lnTo>
              <a:lnTo>
                <a:pt x="201869" y="6190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26C78-88F6-44EF-B3DE-5A59BCAE8C0E}">
      <dsp:nvSpPr>
        <dsp:cNvPr id="0" name=""/>
        <dsp:cNvSpPr/>
      </dsp:nvSpPr>
      <dsp:spPr>
        <a:xfrm>
          <a:off x="2410668" y="674904"/>
          <a:ext cx="814207" cy="282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308"/>
              </a:lnTo>
              <a:lnTo>
                <a:pt x="814207" y="141308"/>
              </a:lnTo>
              <a:lnTo>
                <a:pt x="814207" y="28261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C1BF8-A736-43CB-B72F-F7D0EB26C5D5}">
      <dsp:nvSpPr>
        <dsp:cNvPr id="0" name=""/>
        <dsp:cNvSpPr/>
      </dsp:nvSpPr>
      <dsp:spPr>
        <a:xfrm>
          <a:off x="1058142" y="1630420"/>
          <a:ext cx="201869" cy="253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0098"/>
              </a:lnTo>
              <a:lnTo>
                <a:pt x="201869" y="253009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8C27B-5608-484C-8C27-1DBB0575028D}">
      <dsp:nvSpPr>
        <dsp:cNvPr id="0" name=""/>
        <dsp:cNvSpPr/>
      </dsp:nvSpPr>
      <dsp:spPr>
        <a:xfrm>
          <a:off x="1058142" y="1630420"/>
          <a:ext cx="201869" cy="157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4582"/>
              </a:lnTo>
              <a:lnTo>
                <a:pt x="201869" y="157458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FE42C1-FD15-4E15-8A56-10B022ACB938}">
      <dsp:nvSpPr>
        <dsp:cNvPr id="0" name=""/>
        <dsp:cNvSpPr/>
      </dsp:nvSpPr>
      <dsp:spPr>
        <a:xfrm>
          <a:off x="1058142" y="1630420"/>
          <a:ext cx="201869" cy="619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9066"/>
              </a:lnTo>
              <a:lnTo>
                <a:pt x="201869" y="6190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5DD51-E9F0-44A4-8952-FE6CB4A8E6E9}">
      <dsp:nvSpPr>
        <dsp:cNvPr id="0" name=""/>
        <dsp:cNvSpPr/>
      </dsp:nvSpPr>
      <dsp:spPr>
        <a:xfrm>
          <a:off x="1596461" y="674904"/>
          <a:ext cx="814207" cy="282617"/>
        </a:xfrm>
        <a:custGeom>
          <a:avLst/>
          <a:gdLst/>
          <a:ahLst/>
          <a:cxnLst/>
          <a:rect l="0" t="0" r="0" b="0"/>
          <a:pathLst>
            <a:path>
              <a:moveTo>
                <a:pt x="814207" y="0"/>
              </a:moveTo>
              <a:lnTo>
                <a:pt x="814207" y="141308"/>
              </a:lnTo>
              <a:lnTo>
                <a:pt x="0" y="141308"/>
              </a:lnTo>
              <a:lnTo>
                <a:pt x="0" y="28261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9BE6B-ECE8-4E1A-AB2E-B30CABD01F72}">
      <dsp:nvSpPr>
        <dsp:cNvPr id="0" name=""/>
        <dsp:cNvSpPr/>
      </dsp:nvSpPr>
      <dsp:spPr>
        <a:xfrm>
          <a:off x="1737770" y="2006"/>
          <a:ext cx="1345797" cy="672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Consumer</a:t>
          </a:r>
        </a:p>
      </dsp:txBody>
      <dsp:txXfrm>
        <a:off x="1737770" y="2006"/>
        <a:ext cx="1345797" cy="672898"/>
      </dsp:txXfrm>
    </dsp:sp>
    <dsp:sp modelId="{920860B2-3977-4DA7-881E-874ED4B5390D}">
      <dsp:nvSpPr>
        <dsp:cNvPr id="0" name=""/>
        <dsp:cNvSpPr/>
      </dsp:nvSpPr>
      <dsp:spPr>
        <a:xfrm>
          <a:off x="923563" y="957522"/>
          <a:ext cx="1345797" cy="6728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Service 1</a:t>
          </a:r>
        </a:p>
      </dsp:txBody>
      <dsp:txXfrm>
        <a:off x="923563" y="957522"/>
        <a:ext cx="1345797" cy="672898"/>
      </dsp:txXfrm>
    </dsp:sp>
    <dsp:sp modelId="{FBA85D6D-C356-4239-9C15-5A539154530B}">
      <dsp:nvSpPr>
        <dsp:cNvPr id="0" name=""/>
        <dsp:cNvSpPr/>
      </dsp:nvSpPr>
      <dsp:spPr>
        <a:xfrm>
          <a:off x="1260012" y="1913038"/>
          <a:ext cx="1345797" cy="67289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Data 1</a:t>
          </a:r>
        </a:p>
      </dsp:txBody>
      <dsp:txXfrm>
        <a:off x="1260012" y="1913038"/>
        <a:ext cx="1345797" cy="672898"/>
      </dsp:txXfrm>
    </dsp:sp>
    <dsp:sp modelId="{6E0451BC-C3F7-4051-A770-5ACAEE67A407}">
      <dsp:nvSpPr>
        <dsp:cNvPr id="0" name=""/>
        <dsp:cNvSpPr/>
      </dsp:nvSpPr>
      <dsp:spPr>
        <a:xfrm>
          <a:off x="1260012" y="2868554"/>
          <a:ext cx="1345797" cy="67289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Other data</a:t>
          </a:r>
          <a:endParaRPr lang="de-DE" sz="2300" kern="1200" dirty="0"/>
        </a:p>
      </dsp:txBody>
      <dsp:txXfrm>
        <a:off x="1260012" y="2868554"/>
        <a:ext cx="1345797" cy="672898"/>
      </dsp:txXfrm>
    </dsp:sp>
    <dsp:sp modelId="{98029E32-CA64-4A29-A580-6485C390AB3D}">
      <dsp:nvSpPr>
        <dsp:cNvPr id="0" name=""/>
        <dsp:cNvSpPr/>
      </dsp:nvSpPr>
      <dsp:spPr>
        <a:xfrm>
          <a:off x="1260012" y="3824070"/>
          <a:ext cx="1345797" cy="67289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More </a:t>
          </a:r>
          <a:r>
            <a:rPr lang="de-DE" sz="2300" kern="1200" dirty="0" err="1"/>
            <a:t>data</a:t>
          </a:r>
          <a:endParaRPr lang="de-DE" sz="2300" kern="1200" dirty="0"/>
        </a:p>
      </dsp:txBody>
      <dsp:txXfrm>
        <a:off x="1260012" y="3824070"/>
        <a:ext cx="1345797" cy="672898"/>
      </dsp:txXfrm>
    </dsp:sp>
    <dsp:sp modelId="{3BFE119B-49AD-4A9E-ACC4-544EF67EAAF4}">
      <dsp:nvSpPr>
        <dsp:cNvPr id="0" name=""/>
        <dsp:cNvSpPr/>
      </dsp:nvSpPr>
      <dsp:spPr>
        <a:xfrm>
          <a:off x="2551977" y="957522"/>
          <a:ext cx="1345797" cy="6728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Service 2</a:t>
          </a:r>
        </a:p>
      </dsp:txBody>
      <dsp:txXfrm>
        <a:off x="2551977" y="957522"/>
        <a:ext cx="1345797" cy="672898"/>
      </dsp:txXfrm>
    </dsp:sp>
    <dsp:sp modelId="{14557F6B-B986-4ECE-8FB0-60CA92028931}">
      <dsp:nvSpPr>
        <dsp:cNvPr id="0" name=""/>
        <dsp:cNvSpPr/>
      </dsp:nvSpPr>
      <dsp:spPr>
        <a:xfrm>
          <a:off x="2888426" y="1913038"/>
          <a:ext cx="1345797" cy="67289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Data 2</a:t>
          </a:r>
        </a:p>
      </dsp:txBody>
      <dsp:txXfrm>
        <a:off x="2888426" y="1913038"/>
        <a:ext cx="1345797" cy="6728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02CBA7-94A9-45E6-9373-3190A1D89D5A}">
      <dsp:nvSpPr>
        <dsp:cNvPr id="0" name=""/>
        <dsp:cNvSpPr/>
      </dsp:nvSpPr>
      <dsp:spPr>
        <a:xfrm>
          <a:off x="2760148" y="2776221"/>
          <a:ext cx="316040" cy="9691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190"/>
              </a:lnTo>
              <a:lnTo>
                <a:pt x="316040" y="96919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26C78-88F6-44EF-B3DE-5A59BCAE8C0E}">
      <dsp:nvSpPr>
        <dsp:cNvPr id="0" name=""/>
        <dsp:cNvSpPr/>
      </dsp:nvSpPr>
      <dsp:spPr>
        <a:xfrm>
          <a:off x="2328227" y="1280297"/>
          <a:ext cx="1274696" cy="442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228"/>
              </a:lnTo>
              <a:lnTo>
                <a:pt x="1274696" y="221228"/>
              </a:lnTo>
              <a:lnTo>
                <a:pt x="1274696" y="4424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FE42C1-FD15-4E15-8A56-10B022ACB938}">
      <dsp:nvSpPr>
        <dsp:cNvPr id="0" name=""/>
        <dsp:cNvSpPr/>
      </dsp:nvSpPr>
      <dsp:spPr>
        <a:xfrm>
          <a:off x="210756" y="2776221"/>
          <a:ext cx="316040" cy="9691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190"/>
              </a:lnTo>
              <a:lnTo>
                <a:pt x="316040" y="96919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5DD51-E9F0-44A4-8952-FE6CB4A8E6E9}">
      <dsp:nvSpPr>
        <dsp:cNvPr id="0" name=""/>
        <dsp:cNvSpPr/>
      </dsp:nvSpPr>
      <dsp:spPr>
        <a:xfrm>
          <a:off x="1053531" y="1280297"/>
          <a:ext cx="1274696" cy="442456"/>
        </a:xfrm>
        <a:custGeom>
          <a:avLst/>
          <a:gdLst/>
          <a:ahLst/>
          <a:cxnLst/>
          <a:rect l="0" t="0" r="0" b="0"/>
          <a:pathLst>
            <a:path>
              <a:moveTo>
                <a:pt x="1274696" y="0"/>
              </a:moveTo>
              <a:lnTo>
                <a:pt x="1274696" y="221228"/>
              </a:lnTo>
              <a:lnTo>
                <a:pt x="0" y="221228"/>
              </a:lnTo>
              <a:lnTo>
                <a:pt x="0" y="4424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9BE6B-ECE8-4E1A-AB2E-B30CABD01F72}">
      <dsp:nvSpPr>
        <dsp:cNvPr id="0" name=""/>
        <dsp:cNvSpPr/>
      </dsp:nvSpPr>
      <dsp:spPr>
        <a:xfrm>
          <a:off x="1274759" y="226829"/>
          <a:ext cx="2106935" cy="10534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Provider</a:t>
          </a:r>
        </a:p>
      </dsp:txBody>
      <dsp:txXfrm>
        <a:off x="1274759" y="226829"/>
        <a:ext cx="2106935" cy="1053467"/>
      </dsp:txXfrm>
    </dsp:sp>
    <dsp:sp modelId="{920860B2-3977-4DA7-881E-874ED4B5390D}">
      <dsp:nvSpPr>
        <dsp:cNvPr id="0" name=""/>
        <dsp:cNvSpPr/>
      </dsp:nvSpPr>
      <dsp:spPr>
        <a:xfrm>
          <a:off x="63" y="1722753"/>
          <a:ext cx="2106935" cy="10534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Provider Service 1</a:t>
          </a:r>
        </a:p>
      </dsp:txBody>
      <dsp:txXfrm>
        <a:off x="63" y="1722753"/>
        <a:ext cx="2106935" cy="1053467"/>
      </dsp:txXfrm>
    </dsp:sp>
    <dsp:sp modelId="{FBA85D6D-C356-4239-9C15-5A539154530B}">
      <dsp:nvSpPr>
        <dsp:cNvPr id="0" name=""/>
        <dsp:cNvSpPr/>
      </dsp:nvSpPr>
      <dsp:spPr>
        <a:xfrm>
          <a:off x="526797" y="3218677"/>
          <a:ext cx="2106935" cy="10534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Data 1</a:t>
          </a:r>
        </a:p>
      </dsp:txBody>
      <dsp:txXfrm>
        <a:off x="526797" y="3218677"/>
        <a:ext cx="2106935" cy="1053467"/>
      </dsp:txXfrm>
    </dsp:sp>
    <dsp:sp modelId="{3BFE119B-49AD-4A9E-ACC4-544EF67EAAF4}">
      <dsp:nvSpPr>
        <dsp:cNvPr id="0" name=""/>
        <dsp:cNvSpPr/>
      </dsp:nvSpPr>
      <dsp:spPr>
        <a:xfrm>
          <a:off x="2549455" y="1722753"/>
          <a:ext cx="2106935" cy="10534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Provider Service 2</a:t>
          </a:r>
        </a:p>
      </dsp:txBody>
      <dsp:txXfrm>
        <a:off x="2549455" y="1722753"/>
        <a:ext cx="2106935" cy="1053467"/>
      </dsp:txXfrm>
    </dsp:sp>
    <dsp:sp modelId="{14557F6B-B986-4ECE-8FB0-60CA92028931}">
      <dsp:nvSpPr>
        <dsp:cNvPr id="0" name=""/>
        <dsp:cNvSpPr/>
      </dsp:nvSpPr>
      <dsp:spPr>
        <a:xfrm>
          <a:off x="3076189" y="3218677"/>
          <a:ext cx="2106935" cy="10534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Data 2</a:t>
          </a:r>
          <a:endParaRPr lang="de-DE" sz="3600" kern="1200" dirty="0"/>
        </a:p>
      </dsp:txBody>
      <dsp:txXfrm>
        <a:off x="3076189" y="3218677"/>
        <a:ext cx="2106935" cy="1053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A5C57-A640-489C-A087-C16695C4AC43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92825-D2FA-4478-B79B-910ECE6D7A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098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Eigene Story um das Publikum zu catchen:</a:t>
            </a:r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Erfahrung im ersten Job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Neues Projekt / unbekanntes Terrain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Anspruchsvolle Aufgabe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In den durchgespielten Entwickler-Tests hat alles funktioniert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Bei der Inbetriebnahme hat es nicht mehr funktioniert</a:t>
            </a:r>
          </a:p>
          <a:p>
            <a:pPr marL="628650" lvl="1" indent="-171450">
              <a:buFontTx/>
              <a:buChar char="-"/>
            </a:pPr>
            <a:endParaRPr lang="de-DE" dirty="0"/>
          </a:p>
          <a:p>
            <a:pPr marL="171450" lvl="0" indent="-171450">
              <a:buFontTx/>
              <a:buChar char="-"/>
            </a:pPr>
            <a:r>
              <a:rPr lang="de-DE" dirty="0"/>
              <a:t>Darum mehr &amp; ausgiebiger Testen. 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Automatisieren weil wir als Entwickler „faul“ sind. </a:t>
            </a:r>
          </a:p>
          <a:p>
            <a:pPr marL="171450" lvl="0" indent="-171450">
              <a:buFontTx/>
              <a:buChar char="-"/>
            </a:pPr>
            <a:endParaRPr lang="de-DE" dirty="0"/>
          </a:p>
          <a:p>
            <a:pPr marL="171450" lvl="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92825-D2FA-4478-B79B-910ECE6D7AE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184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92825-D2FA-4478-B79B-910ECE6D7AE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65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PACT Broker für die Verteilung der PACT </a:t>
            </a:r>
            <a:r>
              <a:rPr lang="de-DE" dirty="0" err="1"/>
              <a:t>files</a:t>
            </a:r>
            <a:r>
              <a:rPr lang="de-DE" dirty="0"/>
              <a:t> zwischen allen beteiligten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Einfach Zugänglich für alle Interessenten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Automatische Einbindung neuer Tests in die Provider </a:t>
            </a:r>
            <a:r>
              <a:rPr lang="de-DE" dirty="0" err="1"/>
              <a:t>Suites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Versionierung / Kompatibilitätsmatrix (welcher Service ist mit welchem Client kompatibel)</a:t>
            </a:r>
          </a:p>
          <a:p>
            <a:pPr marL="171450" indent="-171450">
              <a:buFontTx/>
              <a:buChar char="-"/>
            </a:pPr>
            <a:r>
              <a:rPr lang="de-DE" dirty="0"/>
              <a:t>Status-Monitoring in der Web UI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92825-D2FA-4478-B79B-910ECE6D7AEF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052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Ja es hilft:</a:t>
            </a:r>
          </a:p>
          <a:p>
            <a:pPr marL="171450" indent="-171450">
              <a:buFontTx/>
              <a:buChar char="-"/>
            </a:pPr>
            <a:r>
              <a:rPr lang="de-DE" dirty="0"/>
              <a:t>Geringer Aufwand für das erstellen eines PACT</a:t>
            </a:r>
          </a:p>
          <a:p>
            <a:pPr marL="171450" indent="-171450">
              <a:buFontTx/>
              <a:buChar char="-"/>
            </a:pPr>
            <a:r>
              <a:rPr lang="de-DE" dirty="0"/>
              <a:t>Hoher automatisierungsgrad möglich</a:t>
            </a:r>
          </a:p>
          <a:p>
            <a:pPr marL="171450" indent="-171450">
              <a:buFontTx/>
              <a:buChar char="-"/>
            </a:pPr>
            <a:r>
              <a:rPr lang="de-DE" dirty="0"/>
              <a:t>Unterstützt viele Technologien – Unterstützt den Microservice Ansatz</a:t>
            </a:r>
          </a:p>
          <a:p>
            <a:pPr marL="628650" lvl="1" indent="-171450">
              <a:buFontTx/>
              <a:buChar char="-"/>
            </a:pPr>
            <a:r>
              <a:rPr lang="de-DE" dirty="0" err="1"/>
              <a:t>Benuitze</a:t>
            </a:r>
            <a:r>
              <a:rPr lang="de-DE" dirty="0"/>
              <a:t> die Technologie, die am besten zur Problemlösung geeignet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92825-D2FA-4478-B79B-910ECE6D7AEF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413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Hoher Automatisierungsgrad besonders durch den Einsatz des Brokers</a:t>
            </a:r>
          </a:p>
          <a:p>
            <a:r>
              <a:rPr lang="de-DE" dirty="0"/>
              <a:t>Durch WebHooks lassen sich mit wenig Aufwand eigene Prozesse und Trigger etablieren, die auf den eigenen Entwicklungsprozess passen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92825-D2FA-4478-B79B-910ECE6D7AEF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422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Letzte Empfehlungen:</a:t>
            </a:r>
          </a:p>
          <a:p>
            <a:pPr marL="171450" indent="-171450">
              <a:buFontTx/>
              <a:buChar char="-"/>
            </a:pPr>
            <a:r>
              <a:rPr lang="de-DE" dirty="0"/>
              <a:t>Tests nur für die Kommunikation nutzen – Keine Fachlichkeit testen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Wird schnell instabil – Unit Tests o. </a:t>
            </a:r>
            <a:r>
              <a:rPr lang="de-DE" dirty="0" err="1"/>
              <a:t>Comoinent</a:t>
            </a:r>
            <a:r>
              <a:rPr lang="de-DE" dirty="0"/>
              <a:t> Tests sind dafür besser geeignet</a:t>
            </a:r>
          </a:p>
          <a:p>
            <a:pPr marL="171450" lvl="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92825-D2FA-4478-B79B-910ECE6D7AEF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54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Vorstellen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92825-D2FA-4478-B79B-910ECE6D7AE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09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Auflistung der Vorteile einer Microservice Architektur: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Entkomplizifizerung</a:t>
            </a:r>
            <a:r>
              <a:rPr lang="de-DE" dirty="0"/>
              <a:t> der Systeme </a:t>
            </a:r>
          </a:p>
          <a:p>
            <a:pPr marL="171450" indent="-171450">
              <a:buFontTx/>
              <a:buChar char="-"/>
            </a:pPr>
            <a:r>
              <a:rPr lang="de-DE" dirty="0"/>
              <a:t>Modularisierung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Eigene </a:t>
            </a:r>
            <a:r>
              <a:rPr lang="de-DE" dirty="0" err="1"/>
              <a:t>Deployment</a:t>
            </a:r>
            <a:r>
              <a:rPr lang="de-DE" dirty="0"/>
              <a:t>-Einheiten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Bessere Skalierung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92825-D2FA-4478-B79B-910ECE6D7AE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586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92825-D2FA-4478-B79B-910ECE6D7AE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897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92825-D2FA-4478-B79B-910ECE6D7AE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721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endParaRPr lang="de-DE" dirty="0"/>
          </a:p>
          <a:p>
            <a:r>
              <a:rPr lang="de-DE" dirty="0"/>
              <a:t>CDCT</a:t>
            </a:r>
          </a:p>
          <a:p>
            <a:pPr marL="171450" indent="-171450">
              <a:buFontTx/>
              <a:buChar char="-"/>
            </a:pPr>
            <a:r>
              <a:rPr lang="de-DE" dirty="0"/>
              <a:t>TDD Ansatz für verteilte Systeme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Consumer schreibt Tests 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Definiert so die Anforderungen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Provider sammelt die Tests aller Consumer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Implementiert die Anforderungen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Integriert die Tests in ihren Automatisierungsprozess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Stellt somit sicher, dass alle Verwender weiterhin mit dem Provider kompatibel bleiben</a:t>
            </a:r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92825-D2FA-4478-B79B-910ECE6D7AE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960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92825-D2FA-4478-B79B-910ECE6D7AE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645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Gegensatz zu öffentlichen APIs </a:t>
            </a:r>
          </a:p>
          <a:p>
            <a:pPr marL="171450" indent="-171450">
              <a:buFontTx/>
              <a:buChar char="-"/>
            </a:pPr>
            <a:r>
              <a:rPr lang="de-DE" dirty="0"/>
              <a:t>Struktur wird von den </a:t>
            </a:r>
            <a:r>
              <a:rPr lang="de-DE" dirty="0" err="1"/>
              <a:t>verwendern</a:t>
            </a:r>
            <a:r>
              <a:rPr lang="de-DE" dirty="0"/>
              <a:t> bestimmt und ist nicht vorgegeben</a:t>
            </a:r>
          </a:p>
          <a:p>
            <a:pPr marL="171450" indent="-171450">
              <a:buFontTx/>
              <a:buChar char="-"/>
            </a:pPr>
            <a:r>
              <a:rPr lang="de-DE" dirty="0"/>
              <a:t>Starker Dialog zwischen Verwender und Provider - Anforderungscharakter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Großer Fokus auf Fachlichkeit und Mehrwert für das Endprodukt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Es wird nichts implementiert, was nicht gebraucht wird.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92825-D2FA-4478-B79B-910ECE6D7AE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662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CDCT</a:t>
            </a:r>
          </a:p>
          <a:p>
            <a:pPr marL="171450" indent="-171450">
              <a:buFontTx/>
              <a:buChar char="-"/>
            </a:pPr>
            <a:r>
              <a:rPr lang="de-DE" dirty="0"/>
              <a:t>TDD Ansatz für verteilte Systeme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Client schreibt Tests 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Definiert so die Anforderungen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Provider sammelt die Tests aller </a:t>
            </a:r>
            <a:r>
              <a:rPr lang="de-DE" dirty="0" err="1"/>
              <a:t>verwender</a:t>
            </a:r>
            <a:endParaRPr lang="de-DE" dirty="0"/>
          </a:p>
          <a:p>
            <a:pPr marL="1085850" lvl="2" indent="-171450">
              <a:buFontTx/>
              <a:buChar char="-"/>
            </a:pPr>
            <a:r>
              <a:rPr lang="de-DE" dirty="0"/>
              <a:t>Implementiert die Anforderungen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Integriert die Tests in ihren Automatisierungsprozess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Stellt somit sicher, dass alle Verwender weiterhin mit dem Provider kompatibel bleiben</a:t>
            </a:r>
          </a:p>
          <a:p>
            <a:pPr marL="457200" lvl="1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92825-D2FA-4478-B79B-910ECE6D7AE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26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646A2E-A3F1-4844-8B8B-840C2C654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4215FA-3E44-49CE-A85C-B7595D3C7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1010E2-67A1-487C-8709-F5BB4600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Roboto" panose="02000000000000000000" pitchFamily="2" charset="0"/>
              </a:defRPr>
            </a:lvl1pPr>
          </a:lstStyle>
          <a:p>
            <a:fld id="{4DCA6C4A-C3BE-4614-8178-1E634F454DE2}" type="datetimeFigureOut">
              <a:rPr lang="de-DE" smtClean="0"/>
              <a:pPr/>
              <a:t>24.06.2019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1F5806-F630-4BF9-9D55-95371926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Roboto" panose="02000000000000000000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6AC16C-8508-4DFF-9394-AA96D389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901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C7010-E23A-4053-A611-37F6104A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BF1227-BF71-460B-AF1F-10CCDE6E8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B63945-0FB6-4098-B812-CADA0AE6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85A6C6-1FCE-42E2-BFA7-C263AF71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C98013-5122-4B19-94E3-63314F22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09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E8FEAD-86F1-4F2B-B001-C4342B618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B808C5-849B-4ACA-9AA1-7CB993B7A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7BE50F-3C19-42C7-A430-74A049AF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8AAA9B-46E6-43FB-B98C-EC5B29EE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6402E4-ACB2-4A4F-BDB9-BC05EC3C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28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8E4E2-018A-404D-A29D-92EF8BF0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2F379F-C293-4192-8BB0-F154F6513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DEC192-95DE-4151-8949-9BB93AE20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94821C-E82D-4179-912E-98054D62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819DBC-BC4C-4280-AA5C-86A4D624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17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9EA2C-EFF9-4190-8609-00BE7B6A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D7D4FB-1948-4895-B135-928936E95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D11AA8-7C12-4316-8F89-9825B534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24.06.2019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56BB7C-E821-4278-A02B-A928A483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F22E15-EB23-4906-960A-1F865DB5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03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4E25C-E760-42C2-954F-22431AE0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CFABF0-1FBC-4F59-AB48-10DD3A1B4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17ECAF-71DE-4C47-BB13-A20C3B56B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FCB97B-12E5-4540-8F0F-B4EE52B1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0B38BC-958E-46EE-AE65-35742950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514EF2-DC86-4EB7-BBC3-2F2474D8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51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81644-8BDF-4F52-8AFF-3C3043604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DE7424-5A1D-4CE7-BF7C-C69888E6A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2EA1EB-0667-4876-A4BE-88A17653E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827B6B-4BA4-428E-84BA-A0AF70677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A5DBFB-8580-416A-8DE3-9DF18C7C0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3422C0-0013-4C89-8753-00DE8D45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A51DB7-939F-4B05-B9FD-0DABE6994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7871E9F-6EEA-4951-96D1-3DBE160E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11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4DB06-4D4E-48A3-8F2B-D4D1CF72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01D592-3BFE-4817-A92C-09004E74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171145-98CB-4C87-83E8-12EF6511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FD5D3E-B880-4393-ADB8-037D7F96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0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FF11D3-67F5-41C1-821E-00054B14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24.06.2019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92C2D2-64E7-46FA-B92D-A3BB7314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92F73E-92B8-4F27-8C4B-3C551527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05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E1FA4-C3DD-4422-8611-E77AF88C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8C2669-3FC4-4CD0-A0A6-31A1BB098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ACD335-45EB-452D-81FE-0D26EE74B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596CAA-B60B-445C-B023-92B93F55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31A0A2-B64C-428B-B6E7-8407C7A6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C25979-7587-416A-BB89-32913D38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26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FBA3A-8A49-4A96-A3B9-ABBC96534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F524B9C-1EE1-42DF-B461-5950C5022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3718AA-CE76-4F2C-905E-5F00E3BAA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7A70DD-3303-404F-AC1E-CC158517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3BD169-38A8-4DA7-A41A-5D9EDB17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539B7B-05D3-4D09-B4F4-D34B47A5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39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8F908B-87B9-40E9-99B9-20EA71A5C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4A2932-2570-49BE-8FF5-A0D127FA8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F112D1-7A68-4C2D-A9B0-1E57F0499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4DCA6C4A-C3BE-4614-8178-1E634F454DE2}" type="datetimeFigureOut">
              <a:rPr lang="de-DE" smtClean="0"/>
              <a:pPr/>
              <a:t>24.06.2019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2B0FE8-5EF8-4881-A9F6-CA579B22F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92AF2E-E383-45AF-8E6F-992402673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AA3BF397-6195-4832-AA9D-24E55560F78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649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pact.io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act.io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act.io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d/3.0/" TargetMode="External"/><Relationship Id="rId4" Type="http://schemas.openxmlformats.org/officeDocument/2006/relationships/hyperlink" Target="https://willowdot21.wordpress.com/2015/08/24/acrostic-desperation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commons.wikimedia.org/wiki/File:User_icon_2.svg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consumerDrivenContract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9BF4C-648C-49CD-99D0-BF8EBBB37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387600"/>
          </a:xfrm>
        </p:spPr>
        <p:txBody>
          <a:bodyPr/>
          <a:lstStyle/>
          <a:p>
            <a:pPr algn="l"/>
            <a:r>
              <a:rPr lang="de-DE" dirty="0"/>
              <a:t>Consumer-Driven </a:t>
            </a:r>
            <a:r>
              <a:rPr lang="de-DE" dirty="0" err="1"/>
              <a:t>Contract</a:t>
            </a:r>
            <a:r>
              <a:rPr lang="de-DE" dirty="0"/>
              <a:t> Tests </a:t>
            </a:r>
            <a:r>
              <a:rPr lang="de-DE" dirty="0" err="1"/>
              <a:t>using</a:t>
            </a:r>
            <a:r>
              <a:rPr lang="de-DE" dirty="0"/>
              <a:t> PACT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BE2229-201C-435A-B2C9-6B61FCAF2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667374"/>
            <a:ext cx="9144000" cy="1190626"/>
          </a:xfrm>
        </p:spPr>
        <p:txBody>
          <a:bodyPr/>
          <a:lstStyle/>
          <a:p>
            <a:r>
              <a:rPr lang="de-DE" dirty="0"/>
              <a:t>Alternative 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microservice</a:t>
            </a:r>
            <a:r>
              <a:rPr lang="de-DE" dirty="0"/>
              <a:t> </a:t>
            </a:r>
            <a:r>
              <a:rPr lang="de-DE" dirty="0" err="1"/>
              <a:t>environments</a:t>
            </a:r>
            <a:endParaRPr lang="de-DE" dirty="0"/>
          </a:p>
        </p:txBody>
      </p:sp>
      <p:pic>
        <p:nvPicPr>
          <p:cNvPr id="4" name="Picture 2" descr="https://blobscdn.gitbook.com/v0/b/gitbook-28427.appspot.com/o/assets%2F-LC2AYrI9MJa-_aAjE1u%2F-LanAsvj8t2Fxhd55l37%2F-LanAtusxEP3HvJVJxsd%2Fpact-logo.png?generation=1553489437517488&amp;alt=media">
            <a:extLst>
              <a:ext uri="{FF2B5EF4-FFF2-40B4-BE49-F238E27FC236}">
                <a16:creationId xmlns:a16="http://schemas.microsoft.com/office/drawing/2014/main" id="{2F549A94-59A6-4702-956B-14224E042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397" y="3046751"/>
            <a:ext cx="571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86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D3781FB-BABD-44FA-B027-71F44511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Provider vs. Consumer </a:t>
            </a:r>
            <a:r>
              <a:rPr lang="de-DE" dirty="0" err="1"/>
              <a:t>contracts</a:t>
            </a:r>
            <a:endParaRPr lang="de-DE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9A1BB37-A968-4A87-86CC-B4BB3217E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 </a:t>
            </a:r>
            <a:r>
              <a:rPr lang="de-DE" dirty="0" err="1"/>
              <a:t>Contracts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7C82C11-6352-488D-9F95-D94F848768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Publish interface</a:t>
            </a:r>
          </a:p>
          <a:p>
            <a:r>
              <a:rPr lang="de-DE" dirty="0" err="1"/>
              <a:t>Usage</a:t>
            </a:r>
            <a:r>
              <a:rPr lang="de-DE" dirty="0"/>
              <a:t> &amp; </a:t>
            </a:r>
            <a:r>
              <a:rPr lang="de-DE" dirty="0" err="1"/>
              <a:t>clients</a:t>
            </a:r>
            <a:r>
              <a:rPr lang="de-DE" dirty="0"/>
              <a:t> </a:t>
            </a:r>
            <a:r>
              <a:rPr lang="de-DE" dirty="0" err="1"/>
              <a:t>unknown</a:t>
            </a:r>
            <a:endParaRPr lang="de-DE" dirty="0"/>
          </a:p>
          <a:p>
            <a:r>
              <a:rPr lang="de-DE" dirty="0"/>
              <a:t>General </a:t>
            </a:r>
            <a:r>
              <a:rPr lang="de-DE" dirty="0" err="1"/>
              <a:t>purpose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486FB1-6155-4B48-B514-E90B972BA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Consumer </a:t>
            </a:r>
            <a:r>
              <a:rPr lang="de-DE" dirty="0" err="1"/>
              <a:t>Contracts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008E74-A714-4338-A2DB-265070AD793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Publish </a:t>
            </a:r>
            <a:r>
              <a:rPr lang="de-DE" dirty="0" err="1"/>
              <a:t>requirements</a:t>
            </a:r>
            <a:endParaRPr lang="de-DE" dirty="0"/>
          </a:p>
          <a:p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clients</a:t>
            </a:r>
            <a:endParaRPr lang="de-DE" dirty="0"/>
          </a:p>
          <a:p>
            <a:r>
              <a:rPr lang="de-DE" dirty="0"/>
              <a:t>Focus on </a:t>
            </a:r>
            <a:r>
              <a:rPr lang="de-DE" dirty="0" err="1"/>
              <a:t>business</a:t>
            </a:r>
            <a:r>
              <a:rPr lang="de-DE" dirty="0"/>
              <a:t> </a:t>
            </a:r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r>
              <a:rPr lang="de-DE" dirty="0" err="1"/>
              <a:t>Deliver</a:t>
            </a:r>
            <a:r>
              <a:rPr lang="de-DE" dirty="0"/>
              <a:t> </a:t>
            </a:r>
            <a:r>
              <a:rPr lang="de-DE" dirty="0" err="1"/>
              <a:t>benefits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1595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0EDB4-052A-45E6-A51A-4F93E8E1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Consumer Driven </a:t>
            </a:r>
            <a:r>
              <a:rPr lang="de-DE" dirty="0" err="1"/>
              <a:t>Contract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3C600B0-2FA8-496A-86AC-754B10D4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849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280D05-2D98-4DB8-BCCD-1A90AD48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PACT Framework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40C5EF-930E-40AC-9251-3F52ECF98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>
                <a:hlinkClick r:id="rId2"/>
              </a:rPr>
              <a:t>https://docs.pact.io</a:t>
            </a:r>
            <a:endParaRPr lang="de-DE" dirty="0"/>
          </a:p>
        </p:txBody>
      </p:sp>
      <p:pic>
        <p:nvPicPr>
          <p:cNvPr id="1026" name="Picture 2" descr="https://blobscdn.gitbook.com/v0/b/gitbook-28427.appspot.com/o/assets%2F-LC2AYrI9MJa-_aAjE1u%2F-LanAsvj8t2Fxhd55l37%2F-LanAtusxEP3HvJVJxsd%2Fpact-logo.png?generation=1553489437517488&amp;alt=media">
            <a:extLst>
              <a:ext uri="{FF2B5EF4-FFF2-40B4-BE49-F238E27FC236}">
                <a16:creationId xmlns:a16="http://schemas.microsoft.com/office/drawing/2014/main" id="{422E3F0C-1C03-4BD4-B9DA-146853F26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238375"/>
            <a:ext cx="571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24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943D97B-30A6-43A5-9485-185A2B4C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68249"/>
            <a:ext cx="10515600" cy="1894226"/>
          </a:xfrm>
        </p:spPr>
        <p:txBody>
          <a:bodyPr/>
          <a:lstStyle/>
          <a:p>
            <a:pPr algn="ctr"/>
            <a:r>
              <a:rPr lang="en-US" b="1" dirty="0"/>
              <a:t>Do you set your house on fire to test your smoke alarm? </a:t>
            </a:r>
            <a:endParaRPr lang="de-DE" b="1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A30811-A701-4020-B5C6-979571A6B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858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4F834-D5A5-4DC9-AEC6-A66BDCCA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Consumer Tests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D8B78B4-88C0-4AC3-B001-A5AC6C5CE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6">
            <a:extLst>
              <a:ext uri="{FF2B5EF4-FFF2-40B4-BE49-F238E27FC236}">
                <a16:creationId xmlns:a16="http://schemas.microsoft.com/office/drawing/2014/main" id="{D73040C1-EC44-44CE-B9B6-BE9966723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" y="2540833"/>
            <a:ext cx="10445126" cy="279517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0BEC622-0959-484C-90C7-4AC4D05942B2}"/>
              </a:ext>
            </a:extLst>
          </p:cNvPr>
          <p:cNvSpPr txBox="1"/>
          <p:nvPr/>
        </p:nvSpPr>
        <p:spPr>
          <a:xfrm>
            <a:off x="9099029" y="5516381"/>
            <a:ext cx="2220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hlinkClick r:id="rId3"/>
              </a:rPr>
              <a:t>https://docs.pact.io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289293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199AABF-42CA-48C1-866C-901A6A73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0F1FC17-1F5F-4006-9E7D-A3C1E6271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Consumer Tests</a:t>
            </a:r>
          </a:p>
        </p:txBody>
      </p:sp>
    </p:spTree>
    <p:extLst>
      <p:ext uri="{BB962C8B-B14F-4D97-AF65-F5344CB8AC3E}">
        <p14:creationId xmlns:p14="http://schemas.microsoft.com/office/powerpoint/2010/main" val="1954178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A354D70-97D2-42FC-81C0-923D83CE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Pact</a:t>
            </a:r>
            <a:r>
              <a:rPr lang="de-DE" dirty="0"/>
              <a:t>?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5BECAA1-42C0-4BA9-BB0C-1F5B33BAA1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Interactions</a:t>
            </a:r>
          </a:p>
          <a:p>
            <a:r>
              <a:rPr lang="de-DE" dirty="0"/>
              <a:t>Interaction </a:t>
            </a:r>
          </a:p>
          <a:p>
            <a:pPr lvl="1"/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request</a:t>
            </a:r>
            <a:endParaRPr lang="de-DE" dirty="0"/>
          </a:p>
          <a:p>
            <a:pPr lvl="1"/>
            <a:r>
              <a:rPr lang="de-DE" dirty="0" err="1"/>
              <a:t>Expected</a:t>
            </a:r>
            <a:r>
              <a:rPr lang="de-DE" dirty="0"/>
              <a:t> minimal </a:t>
            </a:r>
            <a:r>
              <a:rPr lang="de-DE" dirty="0" err="1"/>
              <a:t>response</a:t>
            </a:r>
            <a:endParaRPr lang="de-DE" dirty="0"/>
          </a:p>
          <a:p>
            <a:pPr lvl="1"/>
            <a:r>
              <a:rPr lang="de-DE" dirty="0"/>
              <a:t>(Provider State)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799EFA1-855B-459F-ADEE-AA8FAB40D9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: eine Ecke abgeschnitten 8">
            <a:extLst>
              <a:ext uri="{FF2B5EF4-FFF2-40B4-BE49-F238E27FC236}">
                <a16:creationId xmlns:a16="http://schemas.microsoft.com/office/drawing/2014/main" id="{D73828A1-1B41-487D-856D-DE545D90475F}"/>
              </a:ext>
            </a:extLst>
          </p:cNvPr>
          <p:cNvSpPr/>
          <p:nvPr/>
        </p:nvSpPr>
        <p:spPr>
          <a:xfrm>
            <a:off x="7178488" y="1825625"/>
            <a:ext cx="3361765" cy="435133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dirty="0"/>
              <a:t>PACT File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948B141-B1BC-4943-BFF5-BCA84486CC30}"/>
              </a:ext>
            </a:extLst>
          </p:cNvPr>
          <p:cNvSpPr/>
          <p:nvPr/>
        </p:nvSpPr>
        <p:spPr>
          <a:xfrm>
            <a:off x="7355543" y="2151527"/>
            <a:ext cx="2003610" cy="30726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dirty="0"/>
              <a:t>Interaction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9F1BF5DC-D83D-46AC-AB86-BC3E2F954775}"/>
              </a:ext>
            </a:extLst>
          </p:cNvPr>
          <p:cNvSpPr/>
          <p:nvPr/>
        </p:nvSpPr>
        <p:spPr>
          <a:xfrm>
            <a:off x="7451913" y="3106335"/>
            <a:ext cx="1824680" cy="58532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Expected</a:t>
            </a:r>
            <a:r>
              <a:rPr lang="de-DE" dirty="0"/>
              <a:t> Request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9039036C-F520-41D2-AA5C-A239AE54957E}"/>
              </a:ext>
            </a:extLst>
          </p:cNvPr>
          <p:cNvSpPr/>
          <p:nvPr/>
        </p:nvSpPr>
        <p:spPr>
          <a:xfrm>
            <a:off x="7451913" y="3826601"/>
            <a:ext cx="1824680" cy="7948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Expected</a:t>
            </a:r>
            <a:endParaRPr lang="de-DE" dirty="0"/>
          </a:p>
          <a:p>
            <a:pPr algn="ctr"/>
            <a:r>
              <a:rPr lang="de-DE" dirty="0"/>
              <a:t>Minimal Response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1FD0F64E-0645-4958-9398-66F166009B34}"/>
              </a:ext>
            </a:extLst>
          </p:cNvPr>
          <p:cNvSpPr/>
          <p:nvPr/>
        </p:nvSpPr>
        <p:spPr>
          <a:xfrm>
            <a:off x="7451913" y="2386069"/>
            <a:ext cx="1824680" cy="5853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Provider State</a:t>
            </a:r>
          </a:p>
          <a:p>
            <a:pPr algn="ctr"/>
            <a:r>
              <a:rPr lang="de-DE" dirty="0"/>
              <a:t>(optional)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EBF35F8C-EB20-41B0-A326-86F535C0B07F}"/>
              </a:ext>
            </a:extLst>
          </p:cNvPr>
          <p:cNvSpPr/>
          <p:nvPr/>
        </p:nvSpPr>
        <p:spPr>
          <a:xfrm>
            <a:off x="7884461" y="2386069"/>
            <a:ext cx="2003610" cy="30726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dirty="0"/>
              <a:t>Interaction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FE9BE0FB-B795-4DE7-BF92-00D84352A364}"/>
              </a:ext>
            </a:extLst>
          </p:cNvPr>
          <p:cNvSpPr/>
          <p:nvPr/>
        </p:nvSpPr>
        <p:spPr>
          <a:xfrm>
            <a:off x="7980831" y="3340877"/>
            <a:ext cx="1824680" cy="58532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Expected</a:t>
            </a:r>
            <a:r>
              <a:rPr lang="de-DE" dirty="0"/>
              <a:t> Request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F043A148-94CC-4B90-B8EE-1BF512F390EF}"/>
              </a:ext>
            </a:extLst>
          </p:cNvPr>
          <p:cNvSpPr/>
          <p:nvPr/>
        </p:nvSpPr>
        <p:spPr>
          <a:xfrm>
            <a:off x="7980831" y="4061143"/>
            <a:ext cx="1824680" cy="7948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Expected</a:t>
            </a:r>
            <a:endParaRPr lang="de-DE" dirty="0"/>
          </a:p>
          <a:p>
            <a:pPr algn="ctr"/>
            <a:r>
              <a:rPr lang="de-DE" dirty="0"/>
              <a:t>Minimal Response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FE0C0EA0-18E7-4622-8D29-789E808D4695}"/>
              </a:ext>
            </a:extLst>
          </p:cNvPr>
          <p:cNvSpPr/>
          <p:nvPr/>
        </p:nvSpPr>
        <p:spPr>
          <a:xfrm>
            <a:off x="7980831" y="2620611"/>
            <a:ext cx="1824680" cy="5853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Provider State</a:t>
            </a:r>
          </a:p>
          <a:p>
            <a:pPr algn="ctr"/>
            <a:r>
              <a:rPr lang="de-DE" dirty="0"/>
              <a:t>(optional)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EAB32252-D643-4D29-AE2A-9968D6510222}"/>
              </a:ext>
            </a:extLst>
          </p:cNvPr>
          <p:cNvSpPr/>
          <p:nvPr/>
        </p:nvSpPr>
        <p:spPr>
          <a:xfrm>
            <a:off x="8357348" y="2619827"/>
            <a:ext cx="2003610" cy="30726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dirty="0"/>
              <a:t>Interaction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65881189-ABB1-491F-849E-EE39CCA97B21}"/>
              </a:ext>
            </a:extLst>
          </p:cNvPr>
          <p:cNvSpPr/>
          <p:nvPr/>
        </p:nvSpPr>
        <p:spPr>
          <a:xfrm>
            <a:off x="8453718" y="3574635"/>
            <a:ext cx="1824680" cy="58532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Expected</a:t>
            </a:r>
            <a:r>
              <a:rPr lang="de-DE" dirty="0"/>
              <a:t> Request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04EBDE84-0B8F-42B0-8EEC-3099CC28CBAA}"/>
              </a:ext>
            </a:extLst>
          </p:cNvPr>
          <p:cNvSpPr/>
          <p:nvPr/>
        </p:nvSpPr>
        <p:spPr>
          <a:xfrm>
            <a:off x="8453718" y="4294901"/>
            <a:ext cx="1824680" cy="7948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Expected</a:t>
            </a:r>
            <a:endParaRPr lang="de-DE" dirty="0"/>
          </a:p>
          <a:p>
            <a:pPr algn="ctr"/>
            <a:r>
              <a:rPr lang="de-DE" dirty="0"/>
              <a:t>Minimal Response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3586A200-5018-413A-B033-EE3E87AC7420}"/>
              </a:ext>
            </a:extLst>
          </p:cNvPr>
          <p:cNvSpPr/>
          <p:nvPr/>
        </p:nvSpPr>
        <p:spPr>
          <a:xfrm>
            <a:off x="8453718" y="2854369"/>
            <a:ext cx="1824680" cy="5853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Provider State</a:t>
            </a:r>
          </a:p>
          <a:p>
            <a:pPr algn="ctr"/>
            <a:r>
              <a:rPr lang="de-DE" dirty="0"/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3559829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97798-08A1-47A2-A77D-DEBE39BDB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Provider Tests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F8614E4-A964-4063-95DC-B999E9660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27" y="1998395"/>
            <a:ext cx="10446946" cy="3517986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5A9AE21-0580-4A27-B888-89D94332EB30}"/>
              </a:ext>
            </a:extLst>
          </p:cNvPr>
          <p:cNvSpPr txBox="1"/>
          <p:nvPr/>
        </p:nvSpPr>
        <p:spPr>
          <a:xfrm>
            <a:off x="9099029" y="5516381"/>
            <a:ext cx="2220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hlinkClick r:id="rId3"/>
              </a:rPr>
              <a:t>https://docs.pact.io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597924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8A003-AE88-4890-A11B-649504A50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23AF01-4379-480E-A8C5-83D4A0720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Provider Tests </a:t>
            </a:r>
            <a:r>
              <a:rPr lang="de-DE" dirty="0" err="1"/>
              <a:t>using</a:t>
            </a:r>
            <a:r>
              <a:rPr lang="de-DE" dirty="0"/>
              <a:t> PACT </a:t>
            </a:r>
            <a:r>
              <a:rPr lang="de-DE" dirty="0" err="1"/>
              <a:t>file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4751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F9EC6CB-6E85-4A70-B384-DD26345D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Supported </a:t>
            </a:r>
            <a:r>
              <a:rPr lang="de-DE" dirty="0" err="1"/>
              <a:t>languages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1545CEF-F65F-41CA-884B-7AF3E7097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288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864C7-9E23-4132-91CE-5EC5F93B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9F1FC67-57FB-4A68-BCFC-87DF2064F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769817" y="0"/>
            <a:ext cx="6923390" cy="6864217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19F6411-AD9B-4FCE-8663-3720ACF59B7A}"/>
              </a:ext>
            </a:extLst>
          </p:cNvPr>
          <p:cNvSpPr txBox="1"/>
          <p:nvPr/>
        </p:nvSpPr>
        <p:spPr>
          <a:xfrm rot="5400000">
            <a:off x="6456688" y="2965494"/>
            <a:ext cx="6161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"</a:t>
            </a:r>
            <a:r>
              <a:rPr lang="de-DE" sz="900" dirty="0">
                <a:solidFill>
                  <a:schemeClr val="bg1"/>
                </a:solidFill>
                <a:hlinkClick r:id="rId4" tooltip="https://willowdot21.wordpress.com/2015/08/24/acrostic-desperati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900" dirty="0">
                <a:solidFill>
                  <a:schemeClr val="bg1"/>
                </a:solidFill>
              </a:rPr>
              <a:t>" von Unbekannter Autor ist lizenziert gemäß </a:t>
            </a:r>
            <a:r>
              <a:rPr lang="de-DE" sz="900" dirty="0">
                <a:solidFill>
                  <a:schemeClr val="bg1"/>
                </a:solidFill>
                <a:hlinkClick r:id="rId5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lang="de-DE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228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B144C-C0AF-4681-85E5-C4B91685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C6F36F-F1BA-447D-9B13-1053D0BC6E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Consumer Tests </a:t>
            </a:r>
            <a:r>
              <a:rPr lang="de-DE" dirty="0" err="1"/>
              <a:t>for</a:t>
            </a:r>
            <a:r>
              <a:rPr lang="de-DE" dirty="0"/>
              <a:t> Web Client</a:t>
            </a:r>
          </a:p>
        </p:txBody>
      </p:sp>
    </p:spTree>
    <p:extLst>
      <p:ext uri="{BB962C8B-B14F-4D97-AF65-F5344CB8AC3E}">
        <p14:creationId xmlns:p14="http://schemas.microsoft.com/office/powerpoint/2010/main" val="3847536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5F8A420-7F7A-4973-A6D8-DD8E4963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PACT Broker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7D7AC5B-A7F4-447D-9253-D3DF94667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Collects</a:t>
            </a:r>
            <a:r>
              <a:rPr lang="de-DE" dirty="0"/>
              <a:t> PACT </a:t>
            </a:r>
            <a:r>
              <a:rPr lang="de-DE" dirty="0" err="1"/>
              <a:t>files</a:t>
            </a:r>
            <a:r>
              <a:rPr lang="de-DE" dirty="0"/>
              <a:t> </a:t>
            </a:r>
          </a:p>
          <a:p>
            <a:r>
              <a:rPr lang="de-DE" dirty="0"/>
              <a:t>Easy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interested</a:t>
            </a:r>
            <a:r>
              <a:rPr lang="de-DE" dirty="0"/>
              <a:t> </a:t>
            </a:r>
            <a:r>
              <a:rPr lang="de-DE" dirty="0" err="1"/>
              <a:t>parties</a:t>
            </a:r>
            <a:endParaRPr lang="de-DE" dirty="0"/>
          </a:p>
          <a:p>
            <a:r>
              <a:rPr lang="de-DE" dirty="0" err="1"/>
              <a:t>Versioninig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Consumers</a:t>
            </a:r>
            <a:r>
              <a:rPr lang="de-DE" dirty="0"/>
              <a:t> / Producers</a:t>
            </a:r>
          </a:p>
          <a:p>
            <a:r>
              <a:rPr lang="de-DE" dirty="0" err="1"/>
              <a:t>Compatibility</a:t>
            </a:r>
            <a:r>
              <a:rPr lang="de-DE" dirty="0"/>
              <a:t> </a:t>
            </a:r>
            <a:r>
              <a:rPr lang="de-DE" dirty="0" err="1"/>
              <a:t>matrix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3852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17218E-596B-404A-AF2E-91447526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890C45-A149-4BCB-8AAB-65B3FB365F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PACT Broker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1222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2239D-1B50-4659-917C-D90E0757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85CAB6-2148-483A-BD37-F82BF8E9F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5680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2B87DC5-8A1B-4DC7-BF1E-36044ECD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8000" b="1" dirty="0"/>
              <a:t>!! YES !!</a:t>
            </a:r>
          </a:p>
        </p:txBody>
      </p:sp>
    </p:spTree>
    <p:extLst>
      <p:ext uri="{BB962C8B-B14F-4D97-AF65-F5344CB8AC3E}">
        <p14:creationId xmlns:p14="http://schemas.microsoft.com/office/powerpoint/2010/main" val="1829565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AB83EEA-7E04-411C-9706-E3F0BB42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Well </a:t>
            </a:r>
            <a:r>
              <a:rPr lang="de-DE" dirty="0" err="1"/>
              <a:t>done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A91FA32-CB83-4732-AE6C-63DA7AB5C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Low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curve</a:t>
            </a:r>
            <a:endParaRPr lang="de-DE" dirty="0"/>
          </a:p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quickly</a:t>
            </a:r>
            <a:endParaRPr lang="de-DE" dirty="0"/>
          </a:p>
          <a:p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automated</a:t>
            </a:r>
            <a:endParaRPr lang="de-DE" dirty="0"/>
          </a:p>
          <a:p>
            <a:r>
              <a:rPr lang="de-DE" dirty="0"/>
              <a:t>Support multiple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languages</a:t>
            </a:r>
            <a:endParaRPr lang="de-DE" dirty="0"/>
          </a:p>
          <a:p>
            <a:r>
              <a:rPr lang="de-DE" dirty="0"/>
              <a:t>Integration in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suites</a:t>
            </a:r>
            <a:r>
              <a:rPr lang="de-DE" dirty="0"/>
              <a:t> possible</a:t>
            </a:r>
          </a:p>
          <a:p>
            <a:r>
              <a:rPr lang="de-DE" dirty="0"/>
              <a:t>Support </a:t>
            </a:r>
            <a:r>
              <a:rPr lang="de-DE" dirty="0" err="1"/>
              <a:t>scenario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  <a:p>
            <a:pPr lvl="1"/>
            <a:r>
              <a:rPr lang="de-DE" dirty="0"/>
              <a:t>Data </a:t>
            </a:r>
            <a:r>
              <a:rPr lang="de-DE" dirty="0" err="1"/>
              <a:t>dependant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Edge </a:t>
            </a:r>
            <a:r>
              <a:rPr lang="de-DE" dirty="0" err="1"/>
              <a:t>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1786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F9780-8843-43C9-9727-437E6415D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Things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consider</a:t>
            </a:r>
            <a:r>
              <a:rPr lang="de-DE" dirty="0"/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A78046-36CF-4E57-8BDB-B80D548EE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writing</a:t>
            </a:r>
            <a:r>
              <a:rPr lang="de-DE" dirty="0"/>
              <a:t> </a:t>
            </a:r>
            <a:r>
              <a:rPr lang="de-DE" dirty="0" err="1"/>
              <a:t>provider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de-DE" dirty="0"/>
          </a:p>
          <a:p>
            <a:pPr lvl="1"/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copied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  <a:p>
            <a:pPr lvl="1"/>
            <a:r>
              <a:rPr lang="de-DE" dirty="0"/>
              <a:t>Own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Why</a:t>
            </a:r>
            <a:r>
              <a:rPr lang="de-DE" dirty="0">
                <a:sym typeface="Wingdings" panose="05000000000000000000" pitchFamily="2" charset="2"/>
              </a:rPr>
              <a:t> not </a:t>
            </a:r>
            <a:r>
              <a:rPr lang="de-DE" dirty="0" err="1">
                <a:sym typeface="Wingdings" panose="05000000000000000000" pitchFamily="2" charset="2"/>
              </a:rPr>
              <a:t>integrate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framework</a:t>
            </a:r>
            <a:r>
              <a:rPr lang="de-DE" dirty="0">
                <a:sym typeface="Wingdings" panose="05000000000000000000" pitchFamily="2" charset="2"/>
              </a:rPr>
              <a:t>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2916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51D4595-3407-41AF-B17A-84CCDEDD0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Recommendations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13D9DDF-CEAC-4662-B6DF-EDC9AD487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622B79D1-26C4-4FE2-BA4B-B3ECD7DAED31}"/>
              </a:ext>
            </a:extLst>
          </p:cNvPr>
          <p:cNvSpPr/>
          <p:nvPr/>
        </p:nvSpPr>
        <p:spPr>
          <a:xfrm rot="20453467">
            <a:off x="2083880" y="2000455"/>
            <a:ext cx="8637940" cy="3428523"/>
          </a:xfrm>
          <a:prstGeom prst="roundRect">
            <a:avLst/>
          </a:prstGeom>
          <a:noFill/>
          <a:ln w="2317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err="1">
                <a:solidFill>
                  <a:srgbClr val="C00000"/>
                </a:solidFill>
                <a:latin typeface="Stencil" panose="040409050D0802020404" pitchFamily="82" charset="0"/>
              </a:rPr>
              <a:t>Don‘t</a:t>
            </a:r>
            <a:r>
              <a:rPr lang="de-DE" sz="4000" b="1" dirty="0">
                <a:solidFill>
                  <a:srgbClr val="C00000"/>
                </a:solidFill>
                <a:latin typeface="Stencil" panose="040409050D0802020404" pitchFamily="82" charset="0"/>
              </a:rPr>
              <a:t> </a:t>
            </a:r>
            <a:r>
              <a:rPr lang="de-DE" sz="4000" b="1" dirty="0" err="1">
                <a:solidFill>
                  <a:srgbClr val="C00000"/>
                </a:solidFill>
                <a:latin typeface="Stencil" panose="040409050D0802020404" pitchFamily="82" charset="0"/>
              </a:rPr>
              <a:t>interfere</a:t>
            </a:r>
            <a:r>
              <a:rPr lang="de-DE" sz="4000" b="1" dirty="0">
                <a:solidFill>
                  <a:srgbClr val="C00000"/>
                </a:solidFill>
                <a:latin typeface="Stencil" panose="040409050D0802020404" pitchFamily="82" charset="0"/>
              </a:rPr>
              <a:t> </a:t>
            </a:r>
            <a:r>
              <a:rPr lang="de-DE" sz="4000" b="1" dirty="0" err="1">
                <a:solidFill>
                  <a:srgbClr val="C00000"/>
                </a:solidFill>
                <a:latin typeface="Stencil" panose="040409050D0802020404" pitchFamily="82" charset="0"/>
              </a:rPr>
              <a:t>with</a:t>
            </a:r>
            <a:r>
              <a:rPr lang="de-DE" sz="4000" b="1" dirty="0">
                <a:solidFill>
                  <a:srgbClr val="C00000"/>
                </a:solidFill>
                <a:latin typeface="Stencil" panose="040409050D0802020404" pitchFamily="82" charset="0"/>
              </a:rPr>
              <a:t> </a:t>
            </a:r>
            <a:r>
              <a:rPr lang="de-DE" sz="4000" b="1" dirty="0" err="1">
                <a:solidFill>
                  <a:srgbClr val="C00000"/>
                </a:solidFill>
                <a:latin typeface="Stencil" panose="040409050D0802020404" pitchFamily="82" charset="0"/>
              </a:rPr>
              <a:t>your</a:t>
            </a:r>
            <a:r>
              <a:rPr lang="de-DE" sz="4000" b="1" dirty="0">
                <a:solidFill>
                  <a:srgbClr val="C00000"/>
                </a:solidFill>
                <a:latin typeface="Stencil" panose="040409050D0802020404" pitchFamily="82" charset="0"/>
              </a:rPr>
              <a:t> Business!</a:t>
            </a:r>
          </a:p>
          <a:p>
            <a:pPr algn="ctr"/>
            <a:r>
              <a:rPr lang="de-DE" sz="4000" b="1" dirty="0" err="1">
                <a:solidFill>
                  <a:srgbClr val="C00000"/>
                </a:solidFill>
                <a:latin typeface="Stencil" panose="040409050D0802020404" pitchFamily="82" charset="0"/>
              </a:rPr>
              <a:t>Only</a:t>
            </a:r>
            <a:r>
              <a:rPr lang="de-DE" sz="4000" b="1" dirty="0">
                <a:solidFill>
                  <a:srgbClr val="C00000"/>
                </a:solidFill>
                <a:latin typeface="Stencil" panose="040409050D0802020404" pitchFamily="82" charset="0"/>
              </a:rPr>
              <a:t> </a:t>
            </a:r>
            <a:r>
              <a:rPr lang="de-DE" sz="4000" b="1" dirty="0" err="1">
                <a:solidFill>
                  <a:srgbClr val="C00000"/>
                </a:solidFill>
                <a:latin typeface="Stencil" panose="040409050D0802020404" pitchFamily="82" charset="0"/>
              </a:rPr>
              <a:t>test</a:t>
            </a:r>
            <a:r>
              <a:rPr lang="de-DE" sz="4000" b="1" dirty="0">
                <a:solidFill>
                  <a:srgbClr val="C00000"/>
                </a:solidFill>
                <a:latin typeface="Stencil" panose="040409050D0802020404" pitchFamily="82" charset="0"/>
              </a:rPr>
              <a:t> </a:t>
            </a:r>
            <a:r>
              <a:rPr lang="de-DE" sz="4000" b="1" dirty="0" err="1">
                <a:solidFill>
                  <a:srgbClr val="C00000"/>
                </a:solidFill>
                <a:latin typeface="Stencil" panose="040409050D0802020404" pitchFamily="82" charset="0"/>
              </a:rPr>
              <a:t>the</a:t>
            </a:r>
            <a:r>
              <a:rPr lang="de-DE" sz="4000" b="1" dirty="0">
                <a:solidFill>
                  <a:srgbClr val="C00000"/>
                </a:solidFill>
                <a:latin typeface="Stencil" panose="040409050D0802020404" pitchFamily="82" charset="0"/>
              </a:rPr>
              <a:t> </a:t>
            </a:r>
            <a:r>
              <a:rPr lang="de-DE" sz="4000" b="1" dirty="0" err="1">
                <a:solidFill>
                  <a:srgbClr val="C00000"/>
                </a:solidFill>
                <a:latin typeface="Stencil" panose="040409050D0802020404" pitchFamily="82" charset="0"/>
              </a:rPr>
              <a:t>communication</a:t>
            </a:r>
            <a:r>
              <a:rPr lang="de-DE" sz="4000" b="1" dirty="0">
                <a:solidFill>
                  <a:srgbClr val="C00000"/>
                </a:solidFill>
                <a:latin typeface="Stencil" panose="040409050D0802020404" pitchFamily="8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81365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508D0-210C-40DF-88A2-CBB2CC57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time!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FFD39B-6702-4004-9D1F-F1D8188843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353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738E612-F372-44CE-AD62-B355E922FF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MAXIMAGO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sz="2400" dirty="0"/>
              <a:t>UI Special Unit</a:t>
            </a:r>
          </a:p>
          <a:p>
            <a:r>
              <a:rPr lang="de-DE" sz="2400" dirty="0" err="1"/>
              <a:t>Based</a:t>
            </a:r>
            <a:r>
              <a:rPr lang="de-DE" sz="2400" dirty="0"/>
              <a:t> in Lünen (</a:t>
            </a:r>
            <a:r>
              <a:rPr lang="de-DE" sz="2400" dirty="0" err="1"/>
              <a:t>near</a:t>
            </a:r>
            <a:r>
              <a:rPr lang="de-DE" sz="2400" dirty="0"/>
              <a:t> Dortmund)</a:t>
            </a:r>
          </a:p>
          <a:p>
            <a:r>
              <a:rPr lang="de-DE" sz="2400" dirty="0"/>
              <a:t>User </a:t>
            </a:r>
            <a:r>
              <a:rPr lang="de-DE" sz="2400" dirty="0" err="1"/>
              <a:t>centered</a:t>
            </a:r>
            <a:r>
              <a:rPr lang="de-DE" sz="2400" dirty="0"/>
              <a:t> </a:t>
            </a:r>
            <a:r>
              <a:rPr lang="de-DE" sz="2400" dirty="0" err="1"/>
              <a:t>software</a:t>
            </a:r>
            <a:r>
              <a:rPr lang="de-DE" sz="2400" dirty="0"/>
              <a:t> </a:t>
            </a:r>
            <a:r>
              <a:rPr lang="de-DE" sz="2400" dirty="0" err="1"/>
              <a:t>development</a:t>
            </a:r>
            <a:endParaRPr lang="de-DE" sz="2400" dirty="0"/>
          </a:p>
          <a:p>
            <a:r>
              <a:rPr lang="de-DE" sz="2400" dirty="0"/>
              <a:t>Business Software </a:t>
            </a:r>
            <a:r>
              <a:rPr lang="de-DE" sz="2400" dirty="0" err="1"/>
              <a:t>as</a:t>
            </a:r>
            <a:r>
              <a:rPr lang="de-DE" sz="2400" dirty="0"/>
              <a:t> simple </a:t>
            </a:r>
            <a:r>
              <a:rPr lang="de-DE" sz="2400" dirty="0" err="1"/>
              <a:t>as</a:t>
            </a:r>
            <a:r>
              <a:rPr lang="de-DE" sz="2400" dirty="0"/>
              <a:t> Apps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B2E122-0395-43CD-A864-B69FA30D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About </a:t>
            </a:r>
            <a:r>
              <a:rPr lang="de-DE" dirty="0" err="1"/>
              <a:t>me</a:t>
            </a:r>
            <a:r>
              <a:rPr lang="de-DE" dirty="0"/>
              <a:t> &amp; MAXIMAGO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E105457-1148-4552-ADD1-4F2085E557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800" y="1825625"/>
            <a:ext cx="1620000" cy="1620000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C393B02-675B-4ACF-8AFC-D1B7101F14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8" t="5528" r="15392" b="24195"/>
          <a:stretch/>
        </p:blipFill>
        <p:spPr>
          <a:xfrm>
            <a:off x="4399800" y="1825625"/>
            <a:ext cx="1620000" cy="2388668"/>
          </a:xfrm>
          <a:prstGeom prst="rect">
            <a:avLst/>
          </a:prstGeom>
        </p:spPr>
      </p:pic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154A04E0-1FE9-4099-96F4-E54CD80F1B6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Maik Schöneich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r>
              <a:rPr lang="de-DE" sz="2400" dirty="0"/>
              <a:t>Born in 1983</a:t>
            </a:r>
          </a:p>
          <a:p>
            <a:r>
              <a:rPr lang="de-DE" sz="2400" dirty="0" err="1"/>
              <a:t>Finished</a:t>
            </a:r>
            <a:r>
              <a:rPr lang="de-DE" sz="2400" dirty="0"/>
              <a:t> </a:t>
            </a:r>
            <a:r>
              <a:rPr lang="de-DE" sz="2400" dirty="0" err="1"/>
              <a:t>education</a:t>
            </a:r>
            <a:r>
              <a:rPr lang="de-DE" sz="2400" dirty="0"/>
              <a:t> in </a:t>
            </a:r>
            <a:br>
              <a:rPr lang="de-DE" sz="2400" dirty="0"/>
            </a:br>
            <a:r>
              <a:rPr lang="de-DE" sz="2400" dirty="0"/>
              <a:t>2006</a:t>
            </a:r>
          </a:p>
          <a:p>
            <a:r>
              <a:rPr lang="de-DE" sz="2400" dirty="0"/>
              <a:t>.NET Developer </a:t>
            </a:r>
            <a:r>
              <a:rPr lang="de-DE" sz="2400" dirty="0" err="1"/>
              <a:t>since</a:t>
            </a:r>
            <a:r>
              <a:rPr lang="de-DE" sz="2400" dirty="0"/>
              <a:t> </a:t>
            </a:r>
            <a:r>
              <a:rPr lang="de-DE" sz="2400" dirty="0" err="1"/>
              <a:t>then</a:t>
            </a:r>
            <a:endParaRPr lang="de-DE" sz="2400" dirty="0"/>
          </a:p>
          <a:p>
            <a:r>
              <a:rPr lang="de-DE" sz="2400" dirty="0"/>
              <a:t>Web-Frontend </a:t>
            </a:r>
            <a:r>
              <a:rPr lang="de-DE" sz="2400" dirty="0" err="1"/>
              <a:t>developer</a:t>
            </a:r>
            <a:r>
              <a:rPr lang="de-DE" sz="2400" dirty="0"/>
              <a:t> </a:t>
            </a:r>
            <a:r>
              <a:rPr lang="de-DE" sz="2400" dirty="0" err="1"/>
              <a:t>since</a:t>
            </a:r>
            <a:r>
              <a:rPr lang="de-DE" sz="2400" dirty="0"/>
              <a:t> 2013</a:t>
            </a:r>
          </a:p>
        </p:txBody>
      </p:sp>
    </p:spTree>
    <p:extLst>
      <p:ext uri="{BB962C8B-B14F-4D97-AF65-F5344CB8AC3E}">
        <p14:creationId xmlns:p14="http://schemas.microsoft.com/office/powerpoint/2010/main" val="264452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FDEAC39-2F47-4553-BB19-D2504105A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6074"/>
            <a:ext cx="12192000" cy="813881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30D1B10-F739-41F7-95EB-B1FF030E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4848" y="534807"/>
            <a:ext cx="10515600" cy="1325563"/>
          </a:xfrm>
        </p:spPr>
        <p:txBody>
          <a:bodyPr/>
          <a:lstStyle/>
          <a:p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Denkblase: wolkenförmig 2">
            <a:extLst>
              <a:ext uri="{FF2B5EF4-FFF2-40B4-BE49-F238E27FC236}">
                <a16:creationId xmlns:a16="http://schemas.microsoft.com/office/drawing/2014/main" id="{E64D1148-9445-4127-822A-46B630F2144F}"/>
              </a:ext>
            </a:extLst>
          </p:cNvPr>
          <p:cNvSpPr/>
          <p:nvPr/>
        </p:nvSpPr>
        <p:spPr>
          <a:xfrm>
            <a:off x="6017558" y="53789"/>
            <a:ext cx="5741893" cy="2998693"/>
          </a:xfrm>
          <a:prstGeom prst="cloudCallout">
            <a:avLst>
              <a:gd name="adj1" fmla="val 47974"/>
              <a:gd name="adj2" fmla="val 32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solidFill>
                  <a:srgbClr val="03FD5F"/>
                </a:solidFill>
              </a:rPr>
              <a:t>Microservice Architecture</a:t>
            </a:r>
          </a:p>
        </p:txBody>
      </p:sp>
      <p:sp>
        <p:nvSpPr>
          <p:cNvPr id="4" name="Sechseck 3">
            <a:extLst>
              <a:ext uri="{FF2B5EF4-FFF2-40B4-BE49-F238E27FC236}">
                <a16:creationId xmlns:a16="http://schemas.microsoft.com/office/drawing/2014/main" id="{FA77CFAF-EFAE-4BF8-B5D3-24F97FBC3293}"/>
              </a:ext>
            </a:extLst>
          </p:cNvPr>
          <p:cNvSpPr/>
          <p:nvPr/>
        </p:nvSpPr>
        <p:spPr>
          <a:xfrm>
            <a:off x="622969" y="1366985"/>
            <a:ext cx="2385810" cy="119211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unit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exactly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!</a:t>
            </a:r>
          </a:p>
        </p:txBody>
      </p:sp>
      <p:sp>
        <p:nvSpPr>
          <p:cNvPr id="6" name="Sechseck 5">
            <a:extLst>
              <a:ext uri="{FF2B5EF4-FFF2-40B4-BE49-F238E27FC236}">
                <a16:creationId xmlns:a16="http://schemas.microsoft.com/office/drawing/2014/main" id="{01B709CF-1043-436F-9844-E2EA7DA069C2}"/>
              </a:ext>
            </a:extLst>
          </p:cNvPr>
          <p:cNvSpPr/>
          <p:nvPr/>
        </p:nvSpPr>
        <p:spPr>
          <a:xfrm>
            <a:off x="662190" y="3315791"/>
            <a:ext cx="2385810" cy="119211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Modularization</a:t>
            </a:r>
            <a:endParaRPr lang="de-DE" dirty="0"/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6D421E2F-7956-4FDB-B7D0-CFB36A2A9F23}"/>
              </a:ext>
            </a:extLst>
          </p:cNvPr>
          <p:cNvSpPr/>
          <p:nvPr/>
        </p:nvSpPr>
        <p:spPr>
          <a:xfrm>
            <a:off x="2978670" y="2341388"/>
            <a:ext cx="2385810" cy="119211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Deployment</a:t>
            </a:r>
            <a:r>
              <a:rPr lang="de-DE" dirty="0"/>
              <a:t> Units</a:t>
            </a:r>
          </a:p>
        </p:txBody>
      </p:sp>
      <p:sp>
        <p:nvSpPr>
          <p:cNvPr id="8" name="Sechseck 7">
            <a:extLst>
              <a:ext uri="{FF2B5EF4-FFF2-40B4-BE49-F238E27FC236}">
                <a16:creationId xmlns:a16="http://schemas.microsoft.com/office/drawing/2014/main" id="{B87C84BF-FEB0-49EE-9ED4-0F8FC16D978F}"/>
              </a:ext>
            </a:extLst>
          </p:cNvPr>
          <p:cNvSpPr/>
          <p:nvPr/>
        </p:nvSpPr>
        <p:spPr>
          <a:xfrm>
            <a:off x="3019834" y="4138751"/>
            <a:ext cx="2385810" cy="119211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Scaling</a:t>
            </a:r>
            <a:endParaRPr lang="de-DE" dirty="0"/>
          </a:p>
        </p:txBody>
      </p:sp>
      <p:sp>
        <p:nvSpPr>
          <p:cNvPr id="9" name="Sechseck 8">
            <a:extLst>
              <a:ext uri="{FF2B5EF4-FFF2-40B4-BE49-F238E27FC236}">
                <a16:creationId xmlns:a16="http://schemas.microsoft.com/office/drawing/2014/main" id="{2298ACD4-EF0D-4C0C-9A10-464FCA61D349}"/>
              </a:ext>
            </a:extLst>
          </p:cNvPr>
          <p:cNvSpPr/>
          <p:nvPr/>
        </p:nvSpPr>
        <p:spPr>
          <a:xfrm>
            <a:off x="5488343" y="3207275"/>
            <a:ext cx="2385810" cy="119211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Fail Over / Backup</a:t>
            </a:r>
          </a:p>
        </p:txBody>
      </p:sp>
      <p:sp>
        <p:nvSpPr>
          <p:cNvPr id="10" name="Sechseck 9">
            <a:extLst>
              <a:ext uri="{FF2B5EF4-FFF2-40B4-BE49-F238E27FC236}">
                <a16:creationId xmlns:a16="http://schemas.microsoft.com/office/drawing/2014/main" id="{7A75ECD2-96E0-4689-B921-7A48C9F96E0B}"/>
              </a:ext>
            </a:extLst>
          </p:cNvPr>
          <p:cNvSpPr/>
          <p:nvPr/>
        </p:nvSpPr>
        <p:spPr>
          <a:xfrm>
            <a:off x="5593453" y="4866553"/>
            <a:ext cx="2385810" cy="119211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Decoupling</a:t>
            </a:r>
            <a:endParaRPr lang="de-DE" dirty="0"/>
          </a:p>
        </p:txBody>
      </p:sp>
      <p:sp>
        <p:nvSpPr>
          <p:cNvPr id="11" name="Sechseck 10">
            <a:extLst>
              <a:ext uri="{FF2B5EF4-FFF2-40B4-BE49-F238E27FC236}">
                <a16:creationId xmlns:a16="http://schemas.microsoft.com/office/drawing/2014/main" id="{871973AD-8385-4635-9481-1048EB075D09}"/>
              </a:ext>
            </a:extLst>
          </p:cNvPr>
          <p:cNvSpPr/>
          <p:nvPr/>
        </p:nvSpPr>
        <p:spPr>
          <a:xfrm>
            <a:off x="8275693" y="3911847"/>
            <a:ext cx="2385810" cy="119211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Divide &amp; </a:t>
            </a:r>
            <a:r>
              <a:rPr lang="de-DE" dirty="0" err="1"/>
              <a:t>Conquer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64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F8731-AAEE-410F-AD92-B076CEDA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8296A74-7394-4950-9C61-1667CF6616F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85316870"/>
              </p:ext>
            </p:extLst>
          </p:nvPr>
        </p:nvGraphicFramePr>
        <p:xfrm>
          <a:off x="6908130" y="225284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3EB23F-F955-4E8E-9682-99823D2B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2863"/>
            <a:ext cx="5257800" cy="4351338"/>
          </a:xfrm>
        </p:spPr>
        <p:txBody>
          <a:bodyPr/>
          <a:lstStyle/>
          <a:p>
            <a:r>
              <a:rPr lang="de-DE" dirty="0" err="1"/>
              <a:t>Ideally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unit</a:t>
            </a:r>
            <a:r>
              <a:rPr lang="de-DE" dirty="0"/>
              <a:t> </a:t>
            </a:r>
          </a:p>
          <a:p>
            <a:r>
              <a:rPr lang="de-DE" dirty="0" err="1"/>
              <a:t>No</a:t>
            </a:r>
            <a:r>
              <a:rPr lang="de-DE" dirty="0"/>
              <a:t> time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money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Focus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 </a:t>
            </a:r>
          </a:p>
        </p:txBody>
      </p:sp>
      <p:sp>
        <p:nvSpPr>
          <p:cNvPr id="5" name="Wolke 4">
            <a:extLst>
              <a:ext uri="{FF2B5EF4-FFF2-40B4-BE49-F238E27FC236}">
                <a16:creationId xmlns:a16="http://schemas.microsoft.com/office/drawing/2014/main" id="{447127B6-AD0B-4E89-ACFD-AD74923A2753}"/>
              </a:ext>
            </a:extLst>
          </p:cNvPr>
          <p:cNvSpPr/>
          <p:nvPr/>
        </p:nvSpPr>
        <p:spPr>
          <a:xfrm>
            <a:off x="8285997" y="1287379"/>
            <a:ext cx="2425867" cy="1130969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Manual &amp; Explorative </a:t>
            </a:r>
            <a:r>
              <a:rPr lang="de-DE" dirty="0" err="1"/>
              <a:t>Testing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270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9FE43-0418-416C-AC9C-7E7C7EEB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4CEA88-38D7-493A-9AF9-5F66D1775D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94C200-87AD-4432-B57E-231FDD23A4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723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6C8551-BA32-4ACC-88C0-A1E9B047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End-</a:t>
            </a:r>
            <a:r>
              <a:rPr lang="de-DE" dirty="0" err="1"/>
              <a:t>to</a:t>
            </a:r>
            <a:r>
              <a:rPr lang="de-DE" dirty="0"/>
              <a:t>-End Tests…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E4E1DF-85AD-4E7C-8053-044AEAED47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‘ </a:t>
            </a:r>
            <a:r>
              <a:rPr lang="de-DE" dirty="0" err="1"/>
              <a:t>scenarios</a:t>
            </a:r>
            <a:endParaRPr lang="de-DE" dirty="0"/>
          </a:p>
          <a:p>
            <a:r>
              <a:rPr lang="de-DE" dirty="0"/>
              <a:t>Focus on </a:t>
            </a:r>
            <a:r>
              <a:rPr lang="de-DE" dirty="0" err="1"/>
              <a:t>the</a:t>
            </a:r>
            <a:r>
              <a:rPr lang="de-DE" dirty="0"/>
              <a:t> „happy </a:t>
            </a:r>
            <a:r>
              <a:rPr lang="de-DE" dirty="0" err="1"/>
              <a:t>path</a:t>
            </a:r>
            <a:r>
              <a:rPr lang="de-DE" dirty="0"/>
              <a:t>“</a:t>
            </a:r>
          </a:p>
          <a:p>
            <a:r>
              <a:rPr lang="de-DE" dirty="0" err="1"/>
              <a:t>Involve</a:t>
            </a:r>
            <a:r>
              <a:rPr lang="de-DE" dirty="0"/>
              <a:t> all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software</a:t>
            </a:r>
            <a:endParaRPr lang="de-DE" dirty="0"/>
          </a:p>
          <a:p>
            <a:pPr lvl="1"/>
            <a:r>
              <a:rPr lang="de-DE" dirty="0"/>
              <a:t>Frontend</a:t>
            </a:r>
          </a:p>
          <a:p>
            <a:pPr lvl="1"/>
            <a:r>
              <a:rPr lang="de-DE" dirty="0"/>
              <a:t>Business </a:t>
            </a:r>
            <a:r>
              <a:rPr lang="de-DE" dirty="0" err="1"/>
              <a:t>logic</a:t>
            </a:r>
            <a:endParaRPr lang="de-DE" dirty="0"/>
          </a:p>
          <a:p>
            <a:pPr lvl="1"/>
            <a:r>
              <a:rPr lang="de-DE" dirty="0"/>
              <a:t>Data </a:t>
            </a:r>
            <a:r>
              <a:rPr lang="de-DE" dirty="0" err="1"/>
              <a:t>storage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257C00D5-9529-465C-9B12-5C9D038580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10551" y="1074655"/>
            <a:ext cx="924426" cy="924426"/>
          </a:xfr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C43512A-B2F6-4362-A3F6-FBC9956DBA08}"/>
              </a:ext>
            </a:extLst>
          </p:cNvPr>
          <p:cNvSpPr/>
          <p:nvPr/>
        </p:nvSpPr>
        <p:spPr>
          <a:xfrm>
            <a:off x="7517732" y="2397125"/>
            <a:ext cx="2310063" cy="733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UI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39B57E7-56F4-4649-88E9-01BF44ED2489}"/>
              </a:ext>
            </a:extLst>
          </p:cNvPr>
          <p:cNvSpPr/>
          <p:nvPr/>
        </p:nvSpPr>
        <p:spPr>
          <a:xfrm>
            <a:off x="7517732" y="3597442"/>
            <a:ext cx="2310063" cy="806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Business </a:t>
            </a:r>
            <a:r>
              <a:rPr lang="de-DE" dirty="0" err="1"/>
              <a:t>Logic</a:t>
            </a:r>
            <a:endParaRPr lang="de-DE" dirty="0"/>
          </a:p>
        </p:txBody>
      </p:sp>
      <p:sp>
        <p:nvSpPr>
          <p:cNvPr id="7" name="Zylinder 6">
            <a:extLst>
              <a:ext uri="{FF2B5EF4-FFF2-40B4-BE49-F238E27FC236}">
                <a16:creationId xmlns:a16="http://schemas.microsoft.com/office/drawing/2014/main" id="{3E84B952-32AC-4CC3-B1AF-5454D086DCDF}"/>
              </a:ext>
            </a:extLst>
          </p:cNvPr>
          <p:cNvSpPr/>
          <p:nvPr/>
        </p:nvSpPr>
        <p:spPr>
          <a:xfrm>
            <a:off x="7517732" y="4869948"/>
            <a:ext cx="2310063" cy="86025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Storage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D7B46D58-C5D5-404C-A3DC-B111F8506F3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8672764" y="3131051"/>
            <a:ext cx="0" cy="466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5B0EB22-D907-4451-A9C9-4D437CBDF987}"/>
              </a:ext>
            </a:extLst>
          </p:cNvPr>
          <p:cNvCxnSpPr>
            <a:stCxn id="6" idx="2"/>
            <a:endCxn id="7" idx="1"/>
          </p:cNvCxnSpPr>
          <p:nvPr/>
        </p:nvCxnSpPr>
        <p:spPr>
          <a:xfrm>
            <a:off x="8672764" y="4403557"/>
            <a:ext cx="0" cy="466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937311EC-7A7E-4B82-87C1-63403E492CCB}"/>
              </a:ext>
            </a:extLst>
          </p:cNvPr>
          <p:cNvSpPr txBox="1"/>
          <p:nvPr/>
        </p:nvSpPr>
        <p:spPr>
          <a:xfrm>
            <a:off x="8410223" y="6492875"/>
            <a:ext cx="36734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"</a:t>
            </a:r>
            <a:r>
              <a:rPr lang="de-DE" sz="900" dirty="0">
                <a:hlinkClick r:id="rId4" tooltip="http://commons.wikimedia.org/wiki/File:User_icon_2.svg"/>
              </a:rPr>
              <a:t>Dieses Foto</a:t>
            </a:r>
            <a:r>
              <a:rPr lang="de-DE" sz="900" dirty="0"/>
              <a:t>" von Unbekannter Autor ist lizenziert gemäß </a:t>
            </a:r>
            <a:r>
              <a:rPr lang="de-DE" sz="900" dirty="0">
                <a:hlinkClick r:id="rId5" tooltip="https://creativecommons.org/licenses/by-sa/3.0/"/>
              </a:rPr>
              <a:t>CC BY-SA</a:t>
            </a:r>
            <a:endParaRPr lang="de-DE" sz="900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F41133A-7470-43F8-AD6A-8D34A08D66D0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8672764" y="1999081"/>
            <a:ext cx="0" cy="398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921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1D906-358A-49C2-B4C3-EF8392B30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Consumer Driven </a:t>
            </a:r>
            <a:r>
              <a:rPr lang="de-DE" dirty="0" err="1"/>
              <a:t>Contract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</p:txBody>
      </p:sp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4A1CC9D7-404C-4998-AD0B-D469C4ECE43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10354119"/>
              </p:ext>
            </p:extLst>
          </p:nvPr>
        </p:nvGraphicFramePr>
        <p:xfrm>
          <a:off x="839788" y="1690688"/>
          <a:ext cx="5157787" cy="449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Inhaltsplatzhalter 10">
            <a:extLst>
              <a:ext uri="{FF2B5EF4-FFF2-40B4-BE49-F238E27FC236}">
                <a16:creationId xmlns:a16="http://schemas.microsoft.com/office/drawing/2014/main" id="{511CFEA1-0348-411A-81AF-FDFD8B3EA97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873292582"/>
              </p:ext>
            </p:extLst>
          </p:nvPr>
        </p:nvGraphicFramePr>
        <p:xfrm>
          <a:off x="6172200" y="1690688"/>
          <a:ext cx="5183188" cy="449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Pfeil: nach links und rechts 2">
            <a:extLst>
              <a:ext uri="{FF2B5EF4-FFF2-40B4-BE49-F238E27FC236}">
                <a16:creationId xmlns:a16="http://schemas.microsoft.com/office/drawing/2014/main" id="{00C97115-8E28-40D0-98E7-67E708AC602D}"/>
              </a:ext>
            </a:extLst>
          </p:cNvPr>
          <p:cNvSpPr/>
          <p:nvPr/>
        </p:nvSpPr>
        <p:spPr>
          <a:xfrm rot="689378">
            <a:off x="4245110" y="1660693"/>
            <a:ext cx="3102963" cy="10618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590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3FD20-86FD-4040-802C-D49A940D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Consumer Driven </a:t>
            </a:r>
            <a:r>
              <a:rPr lang="de-DE" dirty="0" err="1"/>
              <a:t>Contracts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58BD0A-7814-4A83-A63C-05342AB380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Consumer </a:t>
            </a:r>
            <a:r>
              <a:rPr lang="de-DE" dirty="0" err="1"/>
              <a:t>specifies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  <a:p>
            <a:r>
              <a:rPr lang="de-DE" dirty="0"/>
              <a:t>Provider </a:t>
            </a:r>
            <a:r>
              <a:rPr lang="de-DE" dirty="0" err="1"/>
              <a:t>implements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All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</a:t>
            </a:r>
            <a:br>
              <a:rPr lang="de-DE" dirty="0"/>
            </a:br>
            <a:r>
              <a:rPr lang="de-DE" dirty="0"/>
              <a:t>    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consumers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    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provider‘s</a:t>
            </a:r>
            <a:r>
              <a:rPr lang="de-DE" dirty="0"/>
              <a:t> API</a:t>
            </a:r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D535A-D6BA-4519-BA4C-D894304B1D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9AB0C09-7DC2-4613-A7A4-7A3A5BFA81F2}"/>
              </a:ext>
            </a:extLst>
          </p:cNvPr>
          <p:cNvSpPr/>
          <p:nvPr/>
        </p:nvSpPr>
        <p:spPr>
          <a:xfrm>
            <a:off x="7818925" y="5654842"/>
            <a:ext cx="1724528" cy="5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Provider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29A9209-0F23-4DD7-B706-24F7DE8FF788}"/>
              </a:ext>
            </a:extLst>
          </p:cNvPr>
          <p:cNvSpPr/>
          <p:nvPr/>
        </p:nvSpPr>
        <p:spPr>
          <a:xfrm>
            <a:off x="6182630" y="2419951"/>
            <a:ext cx="1636295" cy="6376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Consumer 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00A0BC0-D4DE-475D-A772-66A58AA7F882}"/>
              </a:ext>
            </a:extLst>
          </p:cNvPr>
          <p:cNvSpPr/>
          <p:nvPr/>
        </p:nvSpPr>
        <p:spPr>
          <a:xfrm>
            <a:off x="9703066" y="2415777"/>
            <a:ext cx="1636295" cy="6376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Consumer 3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58B908D-F963-4000-BD95-DDCC3B688230}"/>
              </a:ext>
            </a:extLst>
          </p:cNvPr>
          <p:cNvSpPr/>
          <p:nvPr/>
        </p:nvSpPr>
        <p:spPr>
          <a:xfrm>
            <a:off x="7942848" y="1839358"/>
            <a:ext cx="1636295" cy="6376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Consumer 2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9689C40-828D-4AAD-9F23-F83C1664BBA3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7000778" y="3057625"/>
            <a:ext cx="1680411" cy="259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AF57B89-D99F-4310-8E74-C88D834890C3}"/>
              </a:ext>
            </a:extLst>
          </p:cNvPr>
          <p:cNvCxnSpPr>
            <a:cxnSpLocks/>
            <a:stCxn id="8" idx="4"/>
            <a:endCxn id="5" idx="0"/>
          </p:cNvCxnSpPr>
          <p:nvPr/>
        </p:nvCxnSpPr>
        <p:spPr>
          <a:xfrm flipH="1">
            <a:off x="8681189" y="2477032"/>
            <a:ext cx="79807" cy="3177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C4E1E27-72C9-4AD3-BEFD-72421FC55B31}"/>
              </a:ext>
            </a:extLst>
          </p:cNvPr>
          <p:cNvCxnSpPr>
            <a:cxnSpLocks/>
            <a:stCxn id="7" idx="3"/>
            <a:endCxn id="5" idx="0"/>
          </p:cNvCxnSpPr>
          <p:nvPr/>
        </p:nvCxnSpPr>
        <p:spPr>
          <a:xfrm flipH="1">
            <a:off x="8681189" y="2960066"/>
            <a:ext cx="1261507" cy="269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D2458A99-6067-445B-99C6-AA6DD9AFC083}"/>
              </a:ext>
            </a:extLst>
          </p:cNvPr>
          <p:cNvSpPr txBox="1"/>
          <p:nvPr/>
        </p:nvSpPr>
        <p:spPr>
          <a:xfrm>
            <a:off x="8024349" y="2734614"/>
            <a:ext cx="137570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800" dirty="0"/>
              <a:t>{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id</a:t>
            </a:r>
            <a:r>
              <a:rPr lang="de-DE" sz="800" dirty="0"/>
              <a:t>": 123,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ean</a:t>
            </a:r>
            <a:r>
              <a:rPr lang="de-DE" sz="800" dirty="0"/>
              <a:t>": "4044889002713"</a:t>
            </a:r>
          </a:p>
          <a:p>
            <a:r>
              <a:rPr lang="de-DE" sz="800" dirty="0"/>
              <a:t>}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9A59E69-01C1-48B7-A518-2E2088A8F4C4}"/>
              </a:ext>
            </a:extLst>
          </p:cNvPr>
          <p:cNvSpPr txBox="1"/>
          <p:nvPr/>
        </p:nvSpPr>
        <p:spPr>
          <a:xfrm>
            <a:off x="9562459" y="3266226"/>
            <a:ext cx="163629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800" dirty="0"/>
              <a:t>{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id</a:t>
            </a:r>
            <a:r>
              <a:rPr lang="de-DE" sz="800" dirty="0"/>
              <a:t>": 123,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description</a:t>
            </a:r>
            <a:r>
              <a:rPr lang="de-DE" sz="800" dirty="0"/>
              <a:t>": "</a:t>
            </a:r>
            <a:r>
              <a:rPr lang="de-DE" sz="800" dirty="0" err="1"/>
              <a:t>Lorem</a:t>
            </a:r>
            <a:r>
              <a:rPr lang="de-DE" sz="800" dirty="0"/>
              <a:t> </a:t>
            </a:r>
            <a:r>
              <a:rPr lang="de-DE" sz="800" dirty="0" err="1"/>
              <a:t>ipsum</a:t>
            </a:r>
            <a:r>
              <a:rPr lang="de-DE" sz="800" dirty="0"/>
              <a:t>",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lastModified</a:t>
            </a:r>
            <a:r>
              <a:rPr lang="de-DE" sz="800" dirty="0"/>
              <a:t>": </a:t>
            </a:r>
            <a:br>
              <a:rPr lang="de-DE" sz="800" dirty="0"/>
            </a:br>
            <a:r>
              <a:rPr lang="de-DE" sz="800" dirty="0"/>
              <a:t>     "2019-04-15T15:00:00.000Z"</a:t>
            </a:r>
            <a:br>
              <a:rPr lang="de-DE" sz="800" dirty="0"/>
            </a:br>
            <a:r>
              <a:rPr lang="de-DE" sz="800" dirty="0"/>
              <a:t>}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F36A880-DF16-4DA7-A9FB-20D1E47E1C35}"/>
              </a:ext>
            </a:extLst>
          </p:cNvPr>
          <p:cNvSpPr txBox="1"/>
          <p:nvPr/>
        </p:nvSpPr>
        <p:spPr>
          <a:xfrm>
            <a:off x="6334552" y="3267659"/>
            <a:ext cx="130360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800" dirty="0"/>
              <a:t>{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id</a:t>
            </a:r>
            <a:r>
              <a:rPr lang="de-DE" sz="800" dirty="0"/>
              <a:t>": 123,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name</a:t>
            </a:r>
            <a:r>
              <a:rPr lang="de-DE" sz="800" dirty="0"/>
              <a:t>": "</a:t>
            </a:r>
            <a:r>
              <a:rPr lang="de-DE" sz="800" dirty="0" err="1"/>
              <a:t>Product</a:t>
            </a:r>
            <a:r>
              <a:rPr lang="de-DE" sz="800" dirty="0"/>
              <a:t> 1" </a:t>
            </a:r>
          </a:p>
          <a:p>
            <a:r>
              <a:rPr lang="de-DE" sz="800" dirty="0"/>
              <a:t>}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7DC7D1E-D3D5-4777-B5DF-6AD97A3021E1}"/>
              </a:ext>
            </a:extLst>
          </p:cNvPr>
          <p:cNvSpPr txBox="1"/>
          <p:nvPr/>
        </p:nvSpPr>
        <p:spPr>
          <a:xfrm>
            <a:off x="7545645" y="4484742"/>
            <a:ext cx="2333112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800" dirty="0"/>
              <a:t>{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id</a:t>
            </a:r>
            <a:r>
              <a:rPr lang="de-DE" sz="800" dirty="0"/>
              <a:t>": 123,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name</a:t>
            </a:r>
            <a:r>
              <a:rPr lang="de-DE" sz="800" dirty="0"/>
              <a:t>": "</a:t>
            </a:r>
            <a:r>
              <a:rPr lang="de-DE" sz="800" dirty="0" err="1"/>
              <a:t>Product</a:t>
            </a:r>
            <a:r>
              <a:rPr lang="de-DE" sz="800" dirty="0"/>
              <a:t> 1",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description</a:t>
            </a:r>
            <a:r>
              <a:rPr lang="de-DE" sz="800" dirty="0"/>
              <a:t>": "</a:t>
            </a:r>
            <a:r>
              <a:rPr lang="de-DE" sz="800" dirty="0" err="1"/>
              <a:t>Lorem</a:t>
            </a:r>
            <a:r>
              <a:rPr lang="de-DE" sz="800" dirty="0"/>
              <a:t> </a:t>
            </a:r>
            <a:r>
              <a:rPr lang="de-DE" sz="800" dirty="0" err="1"/>
              <a:t>ipsum</a:t>
            </a:r>
            <a:r>
              <a:rPr lang="de-DE" sz="800" dirty="0"/>
              <a:t>",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lastModified</a:t>
            </a:r>
            <a:r>
              <a:rPr lang="de-DE" sz="800" dirty="0"/>
              <a:t>": "2019-04-15T15:00:00.000Z",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ean</a:t>
            </a:r>
            <a:r>
              <a:rPr lang="de-DE" sz="800" dirty="0"/>
              <a:t>": "4044889002713"</a:t>
            </a:r>
          </a:p>
          <a:p>
            <a:r>
              <a:rPr lang="de-DE" sz="800" dirty="0"/>
              <a:t>}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C75B88D-A4EE-4105-850D-A58984CCE226}"/>
              </a:ext>
            </a:extLst>
          </p:cNvPr>
          <p:cNvSpPr txBox="1"/>
          <p:nvPr/>
        </p:nvSpPr>
        <p:spPr>
          <a:xfrm>
            <a:off x="8248563" y="6503759"/>
            <a:ext cx="39212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3"/>
              </a:rPr>
              <a:t>https://martinfowler.com/articles/consumerDrivenContracts.html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16112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 Light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896</Words>
  <Application>Microsoft Office PowerPoint</Application>
  <PresentationFormat>Breitbild</PresentationFormat>
  <Paragraphs>241</Paragraphs>
  <Slides>28</Slides>
  <Notes>14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4" baseType="lpstr">
      <vt:lpstr>Arial</vt:lpstr>
      <vt:lpstr>Calibri</vt:lpstr>
      <vt:lpstr>Roboto</vt:lpstr>
      <vt:lpstr>Roboto Light</vt:lpstr>
      <vt:lpstr>Stencil</vt:lpstr>
      <vt:lpstr>Office</vt:lpstr>
      <vt:lpstr>Consumer-Driven Contract Tests using PACT</vt:lpstr>
      <vt:lpstr>PowerPoint-Präsentation</vt:lpstr>
      <vt:lpstr>About me &amp; MAXIMAGO</vt:lpstr>
      <vt:lpstr>PowerPoint-Präsentation</vt:lpstr>
      <vt:lpstr>Testing</vt:lpstr>
      <vt:lpstr>Integration testing</vt:lpstr>
      <vt:lpstr>End-to-End Tests…</vt:lpstr>
      <vt:lpstr>Consumer Driven Contract Testing</vt:lpstr>
      <vt:lpstr>Consumer Driven Contracts</vt:lpstr>
      <vt:lpstr>Provider vs. Consumer contracts</vt:lpstr>
      <vt:lpstr>Consumer Driven Contract Testing</vt:lpstr>
      <vt:lpstr>PACT Framework</vt:lpstr>
      <vt:lpstr>Do you set your house on fire to test your smoke alarm? </vt:lpstr>
      <vt:lpstr>Consumer Tests</vt:lpstr>
      <vt:lpstr>Demo</vt:lpstr>
      <vt:lpstr>What is a Pact?</vt:lpstr>
      <vt:lpstr>Provider Tests</vt:lpstr>
      <vt:lpstr>Demo</vt:lpstr>
      <vt:lpstr>Supported languages</vt:lpstr>
      <vt:lpstr>Demo</vt:lpstr>
      <vt:lpstr>PACT Broker</vt:lpstr>
      <vt:lpstr>Demo</vt:lpstr>
      <vt:lpstr>Conclusion</vt:lpstr>
      <vt:lpstr>!! YES !!</vt:lpstr>
      <vt:lpstr>Well done</vt:lpstr>
      <vt:lpstr>Things to consider </vt:lpstr>
      <vt:lpstr>Recommendations</vt:lpstr>
      <vt:lpstr>Thanks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Consumer-Driven Contract Tests using PACT</dc:title>
  <dc:creator>Maik Schöneich</dc:creator>
  <cp:lastModifiedBy>Maik Schöneich</cp:lastModifiedBy>
  <cp:revision>117</cp:revision>
  <dcterms:created xsi:type="dcterms:W3CDTF">2019-04-07T07:44:30Z</dcterms:created>
  <dcterms:modified xsi:type="dcterms:W3CDTF">2019-06-24T12:45:35Z</dcterms:modified>
</cp:coreProperties>
</file>