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5" r:id="rId6"/>
    <p:sldId id="261" r:id="rId7"/>
    <p:sldId id="258" r:id="rId8"/>
    <p:sldId id="257" r:id="rId9"/>
    <p:sldId id="263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C6D-6013-4945-B5F4-AB618B4103E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09DBD4-8058-40B9-80C4-1F7EC2EA7E9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UI </a:t>
          </a:r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Tests</a:t>
          </a:r>
        </a:p>
      </dgm:t>
    </dgm:pt>
    <dgm:pt modelId="{6393FDFF-54F9-4E5B-AB64-1B642B19DE37}" type="parTrans" cxnId="{F94998E9-E53E-4121-8C1A-685BEF8A8C29}">
      <dgm:prSet/>
      <dgm:spPr/>
      <dgm:t>
        <a:bodyPr/>
        <a:lstStyle/>
        <a:p>
          <a:endParaRPr lang="de-DE"/>
        </a:p>
      </dgm:t>
    </dgm:pt>
    <dgm:pt modelId="{B3298FFF-F5B6-4DA5-9FC5-EFE4B211021C}" type="sibTrans" cxnId="{F94998E9-E53E-4121-8C1A-685BEF8A8C29}">
      <dgm:prSet/>
      <dgm:spPr/>
      <dgm:t>
        <a:bodyPr/>
        <a:lstStyle/>
        <a:p>
          <a:endParaRPr lang="de-DE"/>
        </a:p>
      </dgm:t>
    </dgm:pt>
    <dgm:pt modelId="{56B70C6C-D6C9-40C6-B04E-97C1247B973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Integration Tests</a:t>
          </a:r>
        </a:p>
      </dgm:t>
    </dgm:pt>
    <dgm:pt modelId="{3F244E99-4F98-46AC-85D5-C3B2B1568843}" type="parTrans" cxnId="{1997E42D-9FD0-4263-8F88-07120180202C}">
      <dgm:prSet/>
      <dgm:spPr/>
      <dgm:t>
        <a:bodyPr/>
        <a:lstStyle/>
        <a:p>
          <a:endParaRPr lang="de-DE"/>
        </a:p>
      </dgm:t>
    </dgm:pt>
    <dgm:pt modelId="{A1CF00E5-7523-48AF-A9DD-DE6C5EE1CD17}" type="sibTrans" cxnId="{1997E42D-9FD0-4263-8F88-07120180202C}">
      <dgm:prSet/>
      <dgm:spPr/>
      <dgm:t>
        <a:bodyPr/>
        <a:lstStyle/>
        <a:p>
          <a:endParaRPr lang="de-DE"/>
        </a:p>
      </dgm:t>
    </dgm:pt>
    <dgm:pt modelId="{95E12ECC-D391-45C2-B698-427AEEBA7FD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Unit Tests</a:t>
          </a:r>
        </a:p>
      </dgm:t>
    </dgm:pt>
    <dgm:pt modelId="{8608FCA2-0A69-4DF9-A23F-09D8F4BA64F4}" type="parTrans" cxnId="{42EE92A1-A31D-4E53-ABDE-6D1DD82BB250}">
      <dgm:prSet/>
      <dgm:spPr/>
      <dgm:t>
        <a:bodyPr/>
        <a:lstStyle/>
        <a:p>
          <a:endParaRPr lang="de-DE"/>
        </a:p>
      </dgm:t>
    </dgm:pt>
    <dgm:pt modelId="{7E07D5D1-F85B-400D-AF6F-5405B851DD67}" type="sibTrans" cxnId="{42EE92A1-A31D-4E53-ABDE-6D1DD82BB250}">
      <dgm:prSet/>
      <dgm:spPr/>
      <dgm:t>
        <a:bodyPr/>
        <a:lstStyle/>
        <a:p>
          <a:endParaRPr lang="de-DE"/>
        </a:p>
      </dgm:t>
    </dgm:pt>
    <dgm:pt modelId="{523C2A88-4E38-4040-B876-8F3AA0BED9EC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>
              <a:solidFill>
                <a:schemeClr val="bg1"/>
              </a:solidFill>
            </a:rPr>
            <a:t>Component</a:t>
          </a:r>
          <a:r>
            <a:rPr lang="de-DE" dirty="0">
              <a:solidFill>
                <a:schemeClr val="bg1"/>
              </a:solidFill>
            </a:rPr>
            <a:t> Tests</a:t>
          </a:r>
        </a:p>
      </dgm:t>
    </dgm:pt>
    <dgm:pt modelId="{0E3C598A-F3E0-47A1-8235-2A2A3C2935FF}" type="parTrans" cxnId="{465D06CB-ECEE-4052-9EBC-D6E0D9D026AF}">
      <dgm:prSet/>
      <dgm:spPr/>
      <dgm:t>
        <a:bodyPr/>
        <a:lstStyle/>
        <a:p>
          <a:endParaRPr lang="de-DE"/>
        </a:p>
      </dgm:t>
    </dgm:pt>
    <dgm:pt modelId="{26535E3D-8BA7-4394-8B08-5999CCCB9E0B}" type="sibTrans" cxnId="{465D06CB-ECEE-4052-9EBC-D6E0D9D026AF}">
      <dgm:prSet/>
      <dgm:spPr/>
      <dgm:t>
        <a:bodyPr/>
        <a:lstStyle/>
        <a:p>
          <a:endParaRPr lang="de-DE"/>
        </a:p>
      </dgm:t>
    </dgm:pt>
    <dgm:pt modelId="{27B1EFA1-1EBA-4782-A6B0-C7A1A2D6C22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API Tests</a:t>
          </a:r>
        </a:p>
      </dgm:t>
    </dgm:pt>
    <dgm:pt modelId="{57322985-EA65-4335-BCAC-1AF243DC5AB9}" type="parTrans" cxnId="{823C6EAF-056F-4489-87E0-0B34AEBFCB91}">
      <dgm:prSet/>
      <dgm:spPr/>
      <dgm:t>
        <a:bodyPr/>
        <a:lstStyle/>
        <a:p>
          <a:endParaRPr lang="de-DE"/>
        </a:p>
      </dgm:t>
    </dgm:pt>
    <dgm:pt modelId="{BB6E0513-C7C7-4B96-A38E-F1C3B06E037B}" type="sibTrans" cxnId="{823C6EAF-056F-4489-87E0-0B34AEBFCB91}">
      <dgm:prSet/>
      <dgm:spPr/>
      <dgm:t>
        <a:bodyPr/>
        <a:lstStyle/>
        <a:p>
          <a:endParaRPr lang="de-DE"/>
        </a:p>
      </dgm:t>
    </dgm:pt>
    <dgm:pt modelId="{BC02470C-FE1E-4FF5-8282-8B30F4825F09}" type="pres">
      <dgm:prSet presAssocID="{AE957C6D-6013-4945-B5F4-AB618B4103EF}" presName="Name0" presStyleCnt="0">
        <dgm:presLayoutVars>
          <dgm:dir/>
          <dgm:animLvl val="lvl"/>
          <dgm:resizeHandles val="exact"/>
        </dgm:presLayoutVars>
      </dgm:prSet>
      <dgm:spPr/>
    </dgm:pt>
    <dgm:pt modelId="{1A8CEA00-940A-443C-9022-F064C565EA2F}" type="pres">
      <dgm:prSet presAssocID="{1C09DBD4-8058-40B9-80C4-1F7EC2EA7E9E}" presName="Name8" presStyleCnt="0"/>
      <dgm:spPr/>
    </dgm:pt>
    <dgm:pt modelId="{AD6DFC7B-FFB7-4A8C-96D4-BC718BB9CA40}" type="pres">
      <dgm:prSet presAssocID="{1C09DBD4-8058-40B9-80C4-1F7EC2EA7E9E}" presName="level" presStyleLbl="node1" presStyleIdx="0" presStyleCnt="5">
        <dgm:presLayoutVars>
          <dgm:chMax val="1"/>
          <dgm:bulletEnabled val="1"/>
        </dgm:presLayoutVars>
      </dgm:prSet>
      <dgm:spPr/>
    </dgm:pt>
    <dgm:pt modelId="{AE57FA3A-F32B-46D1-B9BA-3BC1B3D6C9A5}" type="pres">
      <dgm:prSet presAssocID="{1C09DBD4-8058-40B9-80C4-1F7EC2EA7E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DFB1E5-FF04-4A88-A9D5-3A0963C1DAF0}" type="pres">
      <dgm:prSet presAssocID="{27B1EFA1-1EBA-4782-A6B0-C7A1A2D6C22E}" presName="Name8" presStyleCnt="0"/>
      <dgm:spPr/>
    </dgm:pt>
    <dgm:pt modelId="{917447F6-D3E0-49FB-ABA4-20B8D127D6FE}" type="pres">
      <dgm:prSet presAssocID="{27B1EFA1-1EBA-4782-A6B0-C7A1A2D6C22E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6462D7-2325-4794-AAA8-B8039C75990B}" type="pres">
      <dgm:prSet presAssocID="{27B1EFA1-1EBA-4782-A6B0-C7A1A2D6C22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C6E1F-FF8C-4E8C-AC6C-0B67722B60F3}" type="pres">
      <dgm:prSet presAssocID="{56B70C6C-D6C9-40C6-B04E-97C1247B973E}" presName="Name8" presStyleCnt="0"/>
      <dgm:spPr/>
    </dgm:pt>
    <dgm:pt modelId="{8AB0CF94-2FFD-49D2-9A5A-A2C0CE6E4C1E}" type="pres">
      <dgm:prSet presAssocID="{56B70C6C-D6C9-40C6-B04E-97C1247B973E}" presName="level" presStyleLbl="node1" presStyleIdx="2" presStyleCnt="5">
        <dgm:presLayoutVars>
          <dgm:chMax val="1"/>
          <dgm:bulletEnabled val="1"/>
        </dgm:presLayoutVars>
      </dgm:prSet>
      <dgm:spPr/>
    </dgm:pt>
    <dgm:pt modelId="{E6236EC2-9C1F-4228-8497-9BA10A00259A}" type="pres">
      <dgm:prSet presAssocID="{56B70C6C-D6C9-40C6-B04E-97C1247B97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49205E-DB62-4B87-9AF2-CEE2B30712A8}" type="pres">
      <dgm:prSet presAssocID="{523C2A88-4E38-4040-B876-8F3AA0BED9EC}" presName="Name8" presStyleCnt="0"/>
      <dgm:spPr/>
    </dgm:pt>
    <dgm:pt modelId="{FDBF998F-85B9-4F10-8F7C-9684891741C4}" type="pres">
      <dgm:prSet presAssocID="{523C2A88-4E38-4040-B876-8F3AA0BED9EC}" presName="level" presStyleLbl="node1" presStyleIdx="3" presStyleCnt="5">
        <dgm:presLayoutVars>
          <dgm:chMax val="1"/>
          <dgm:bulletEnabled val="1"/>
        </dgm:presLayoutVars>
      </dgm:prSet>
      <dgm:spPr/>
    </dgm:pt>
    <dgm:pt modelId="{DD10AD78-1C39-48F4-BA0E-53CFE84FBB9B}" type="pres">
      <dgm:prSet presAssocID="{523C2A88-4E38-4040-B876-8F3AA0BED9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FD5D19-96A7-4335-847A-B1864D921334}" type="pres">
      <dgm:prSet presAssocID="{95E12ECC-D391-45C2-B698-427AEEBA7FDE}" presName="Name8" presStyleCnt="0"/>
      <dgm:spPr/>
    </dgm:pt>
    <dgm:pt modelId="{09653C44-464D-4F12-828B-2F5AD4C00D73}" type="pres">
      <dgm:prSet presAssocID="{95E12ECC-D391-45C2-B698-427AEEBA7FDE}" presName="level" presStyleLbl="node1" presStyleIdx="4" presStyleCnt="5">
        <dgm:presLayoutVars>
          <dgm:chMax val="1"/>
          <dgm:bulletEnabled val="1"/>
        </dgm:presLayoutVars>
      </dgm:prSet>
      <dgm:spPr/>
    </dgm:pt>
    <dgm:pt modelId="{63C2A2F6-74E5-4713-99BE-3E1AE7F9C870}" type="pres">
      <dgm:prSet presAssocID="{95E12ECC-D391-45C2-B698-427AEEBA7FD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BE6D05-8DD8-48E3-9FBB-EBCA8E98A208}" type="presOf" srcId="{27B1EFA1-1EBA-4782-A6B0-C7A1A2D6C22E}" destId="{917447F6-D3E0-49FB-ABA4-20B8D127D6FE}" srcOrd="0" destOrd="0" presId="urn:microsoft.com/office/officeart/2005/8/layout/pyramid1"/>
    <dgm:cxn modelId="{FF07BF0E-B955-4A35-B931-5173C8AD45E2}" type="presOf" srcId="{523C2A88-4E38-4040-B876-8F3AA0BED9EC}" destId="{FDBF998F-85B9-4F10-8F7C-9684891741C4}" srcOrd="0" destOrd="0" presId="urn:microsoft.com/office/officeart/2005/8/layout/pyramid1"/>
    <dgm:cxn modelId="{2C8FCE2A-7E86-4824-92D2-7D4C1ADB3CCD}" type="presOf" srcId="{95E12ECC-D391-45C2-B698-427AEEBA7FDE}" destId="{63C2A2F6-74E5-4713-99BE-3E1AE7F9C870}" srcOrd="1" destOrd="0" presId="urn:microsoft.com/office/officeart/2005/8/layout/pyramid1"/>
    <dgm:cxn modelId="{1997E42D-9FD0-4263-8F88-07120180202C}" srcId="{AE957C6D-6013-4945-B5F4-AB618B4103EF}" destId="{56B70C6C-D6C9-40C6-B04E-97C1247B973E}" srcOrd="2" destOrd="0" parTransId="{3F244E99-4F98-46AC-85D5-C3B2B1568843}" sibTransId="{A1CF00E5-7523-48AF-A9DD-DE6C5EE1CD17}"/>
    <dgm:cxn modelId="{77B5DE39-5078-48BE-ADCA-331BB9986532}" type="presOf" srcId="{AE957C6D-6013-4945-B5F4-AB618B4103EF}" destId="{BC02470C-FE1E-4FF5-8282-8B30F4825F09}" srcOrd="0" destOrd="0" presId="urn:microsoft.com/office/officeart/2005/8/layout/pyramid1"/>
    <dgm:cxn modelId="{24FA5963-7BFB-48EE-8756-2F93344932DD}" type="presOf" srcId="{523C2A88-4E38-4040-B876-8F3AA0BED9EC}" destId="{DD10AD78-1C39-48F4-BA0E-53CFE84FBB9B}" srcOrd="1" destOrd="0" presId="urn:microsoft.com/office/officeart/2005/8/layout/pyramid1"/>
    <dgm:cxn modelId="{D940D06D-8BB9-4D00-A040-99B9F4EE03FD}" type="presOf" srcId="{27B1EFA1-1EBA-4782-A6B0-C7A1A2D6C22E}" destId="{676462D7-2325-4794-AAA8-B8039C75990B}" srcOrd="1" destOrd="0" presId="urn:microsoft.com/office/officeart/2005/8/layout/pyramid1"/>
    <dgm:cxn modelId="{A2E0C77E-5343-4340-AF32-F9D27ED32C72}" type="presOf" srcId="{56B70C6C-D6C9-40C6-B04E-97C1247B973E}" destId="{E6236EC2-9C1F-4228-8497-9BA10A00259A}" srcOrd="1" destOrd="0" presId="urn:microsoft.com/office/officeart/2005/8/layout/pyramid1"/>
    <dgm:cxn modelId="{2905278B-7359-42A8-AFE4-D2B10A05E707}" type="presOf" srcId="{56B70C6C-D6C9-40C6-B04E-97C1247B973E}" destId="{8AB0CF94-2FFD-49D2-9A5A-A2C0CE6E4C1E}" srcOrd="0" destOrd="0" presId="urn:microsoft.com/office/officeart/2005/8/layout/pyramid1"/>
    <dgm:cxn modelId="{864B948C-B36B-4340-B38D-34607B76C57B}" type="presOf" srcId="{1C09DBD4-8058-40B9-80C4-1F7EC2EA7E9E}" destId="{AE57FA3A-F32B-46D1-B9BA-3BC1B3D6C9A5}" srcOrd="1" destOrd="0" presId="urn:microsoft.com/office/officeart/2005/8/layout/pyramid1"/>
    <dgm:cxn modelId="{42EE92A1-A31D-4E53-ABDE-6D1DD82BB250}" srcId="{AE957C6D-6013-4945-B5F4-AB618B4103EF}" destId="{95E12ECC-D391-45C2-B698-427AEEBA7FDE}" srcOrd="4" destOrd="0" parTransId="{8608FCA2-0A69-4DF9-A23F-09D8F4BA64F4}" sibTransId="{7E07D5D1-F85B-400D-AF6F-5405B851DD67}"/>
    <dgm:cxn modelId="{823C6EAF-056F-4489-87E0-0B34AEBFCB91}" srcId="{AE957C6D-6013-4945-B5F4-AB618B4103EF}" destId="{27B1EFA1-1EBA-4782-A6B0-C7A1A2D6C22E}" srcOrd="1" destOrd="0" parTransId="{57322985-EA65-4335-BCAC-1AF243DC5AB9}" sibTransId="{BB6E0513-C7C7-4B96-A38E-F1C3B06E037B}"/>
    <dgm:cxn modelId="{465D06CB-ECEE-4052-9EBC-D6E0D9D026AF}" srcId="{AE957C6D-6013-4945-B5F4-AB618B4103EF}" destId="{523C2A88-4E38-4040-B876-8F3AA0BED9EC}" srcOrd="3" destOrd="0" parTransId="{0E3C598A-F3E0-47A1-8235-2A2A3C2935FF}" sibTransId="{26535E3D-8BA7-4394-8B08-5999CCCB9E0B}"/>
    <dgm:cxn modelId="{F0F6F5D2-3623-403E-AEA2-96EDAA451129}" type="presOf" srcId="{1C09DBD4-8058-40B9-80C4-1F7EC2EA7E9E}" destId="{AD6DFC7B-FFB7-4A8C-96D4-BC718BB9CA40}" srcOrd="0" destOrd="0" presId="urn:microsoft.com/office/officeart/2005/8/layout/pyramid1"/>
    <dgm:cxn modelId="{B66C21DA-B471-425A-9797-E89FC323605D}" type="presOf" srcId="{95E12ECC-D391-45C2-B698-427AEEBA7FDE}" destId="{09653C44-464D-4F12-828B-2F5AD4C00D73}" srcOrd="0" destOrd="0" presId="urn:microsoft.com/office/officeart/2005/8/layout/pyramid1"/>
    <dgm:cxn modelId="{F94998E9-E53E-4121-8C1A-685BEF8A8C29}" srcId="{AE957C6D-6013-4945-B5F4-AB618B4103EF}" destId="{1C09DBD4-8058-40B9-80C4-1F7EC2EA7E9E}" srcOrd="0" destOrd="0" parTransId="{6393FDFF-54F9-4E5B-AB64-1B642B19DE37}" sibTransId="{B3298FFF-F5B6-4DA5-9FC5-EFE4B211021C}"/>
    <dgm:cxn modelId="{C4652A56-CB4E-4AEB-8A53-79BF02A6E240}" type="presParOf" srcId="{BC02470C-FE1E-4FF5-8282-8B30F4825F09}" destId="{1A8CEA00-940A-443C-9022-F064C565EA2F}" srcOrd="0" destOrd="0" presId="urn:microsoft.com/office/officeart/2005/8/layout/pyramid1"/>
    <dgm:cxn modelId="{FA237295-F47A-402E-801C-A9BE20632219}" type="presParOf" srcId="{1A8CEA00-940A-443C-9022-F064C565EA2F}" destId="{AD6DFC7B-FFB7-4A8C-96D4-BC718BB9CA40}" srcOrd="0" destOrd="0" presId="urn:microsoft.com/office/officeart/2005/8/layout/pyramid1"/>
    <dgm:cxn modelId="{55F4D84D-7D33-427F-AAFC-2A88501AAB7B}" type="presParOf" srcId="{1A8CEA00-940A-443C-9022-F064C565EA2F}" destId="{AE57FA3A-F32B-46D1-B9BA-3BC1B3D6C9A5}" srcOrd="1" destOrd="0" presId="urn:microsoft.com/office/officeart/2005/8/layout/pyramid1"/>
    <dgm:cxn modelId="{74F4D7FC-A66E-4CA6-B4D3-BBD0AEEEC718}" type="presParOf" srcId="{BC02470C-FE1E-4FF5-8282-8B30F4825F09}" destId="{84DFB1E5-FF04-4A88-A9D5-3A0963C1DAF0}" srcOrd="1" destOrd="0" presId="urn:microsoft.com/office/officeart/2005/8/layout/pyramid1"/>
    <dgm:cxn modelId="{2E434776-49FC-46DF-870E-581FC004B1BA}" type="presParOf" srcId="{84DFB1E5-FF04-4A88-A9D5-3A0963C1DAF0}" destId="{917447F6-D3E0-49FB-ABA4-20B8D127D6FE}" srcOrd="0" destOrd="0" presId="urn:microsoft.com/office/officeart/2005/8/layout/pyramid1"/>
    <dgm:cxn modelId="{44051C8F-3228-42B7-8216-44FE4272012F}" type="presParOf" srcId="{84DFB1E5-FF04-4A88-A9D5-3A0963C1DAF0}" destId="{676462D7-2325-4794-AAA8-B8039C75990B}" srcOrd="1" destOrd="0" presId="urn:microsoft.com/office/officeart/2005/8/layout/pyramid1"/>
    <dgm:cxn modelId="{F95C6A99-1279-48B2-B56F-6926D5941104}" type="presParOf" srcId="{BC02470C-FE1E-4FF5-8282-8B30F4825F09}" destId="{35CC6E1F-FF8C-4E8C-AC6C-0B67722B60F3}" srcOrd="2" destOrd="0" presId="urn:microsoft.com/office/officeart/2005/8/layout/pyramid1"/>
    <dgm:cxn modelId="{C635FD2D-3236-433D-A30A-522C7596F8D9}" type="presParOf" srcId="{35CC6E1F-FF8C-4E8C-AC6C-0B67722B60F3}" destId="{8AB0CF94-2FFD-49D2-9A5A-A2C0CE6E4C1E}" srcOrd="0" destOrd="0" presId="urn:microsoft.com/office/officeart/2005/8/layout/pyramid1"/>
    <dgm:cxn modelId="{37079E49-593A-4A7E-B113-07AA6F87A8D9}" type="presParOf" srcId="{35CC6E1F-FF8C-4E8C-AC6C-0B67722B60F3}" destId="{E6236EC2-9C1F-4228-8497-9BA10A00259A}" srcOrd="1" destOrd="0" presId="urn:microsoft.com/office/officeart/2005/8/layout/pyramid1"/>
    <dgm:cxn modelId="{1B20EFF4-6EDC-4A0F-844C-82AC95C8CB03}" type="presParOf" srcId="{BC02470C-FE1E-4FF5-8282-8B30F4825F09}" destId="{ED49205E-DB62-4B87-9AF2-CEE2B30712A8}" srcOrd="3" destOrd="0" presId="urn:microsoft.com/office/officeart/2005/8/layout/pyramid1"/>
    <dgm:cxn modelId="{C2690AC4-C3A5-48FF-BA6A-EA71B7B4A241}" type="presParOf" srcId="{ED49205E-DB62-4B87-9AF2-CEE2B30712A8}" destId="{FDBF998F-85B9-4F10-8F7C-9684891741C4}" srcOrd="0" destOrd="0" presId="urn:microsoft.com/office/officeart/2005/8/layout/pyramid1"/>
    <dgm:cxn modelId="{75E55C57-8C4A-432B-AD5F-954D89DCBEE7}" type="presParOf" srcId="{ED49205E-DB62-4B87-9AF2-CEE2B30712A8}" destId="{DD10AD78-1C39-48F4-BA0E-53CFE84FBB9B}" srcOrd="1" destOrd="0" presId="urn:microsoft.com/office/officeart/2005/8/layout/pyramid1"/>
    <dgm:cxn modelId="{ED88B410-5F14-4807-8F4B-DEED401226F7}" type="presParOf" srcId="{BC02470C-FE1E-4FF5-8282-8B30F4825F09}" destId="{09FD5D19-96A7-4335-847A-B1864D921334}" srcOrd="4" destOrd="0" presId="urn:microsoft.com/office/officeart/2005/8/layout/pyramid1"/>
    <dgm:cxn modelId="{0663B129-03B3-48A5-9D15-05DF62A0C9E2}" type="presParOf" srcId="{09FD5D19-96A7-4335-847A-B1864D921334}" destId="{09653C44-464D-4F12-828B-2F5AD4C00D73}" srcOrd="0" destOrd="0" presId="urn:microsoft.com/office/officeart/2005/8/layout/pyramid1"/>
    <dgm:cxn modelId="{CAA902F1-F6A3-4C63-A844-5A822927A28C}" type="presParOf" srcId="{09FD5D19-96A7-4335-847A-B1864D921334}" destId="{63C2A2F6-74E5-4713-99BE-3E1AE7F9C87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/>
      <dgm:spPr/>
      <dgm:t>
        <a:bodyPr/>
        <a:lstStyle/>
        <a:p>
          <a:r>
            <a:rPr lang="de-DE" dirty="0"/>
            <a:t>Consumer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 dirty="0"/>
            <a:t>Data 2</a:t>
          </a:r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/>
      <dgm:spPr/>
      <dgm:t>
        <a:bodyPr/>
        <a:lstStyle/>
        <a:p>
          <a:r>
            <a:rPr lang="de-DE" dirty="0"/>
            <a:t>Provider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Provider 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Provider 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/>
            <a:t>Data 2</a:t>
          </a:r>
          <a:endParaRPr lang="de-DE" dirty="0"/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DFC7B-FFB7-4A8C-96D4-BC718BB9CA40}">
      <dsp:nvSpPr>
        <dsp:cNvPr id="0" name=""/>
        <dsp:cNvSpPr/>
      </dsp:nvSpPr>
      <dsp:spPr>
        <a:xfrm>
          <a:off x="1751798" y="0"/>
          <a:ext cx="875899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600" kern="1200" dirty="0">
              <a:solidFill>
                <a:schemeClr val="bg1"/>
              </a:solidFill>
            </a:rPr>
          </a:br>
          <a:r>
            <a:rPr lang="de-DE" sz="1600" kern="1200" dirty="0">
              <a:solidFill>
                <a:schemeClr val="bg1"/>
              </a:solidFill>
            </a:rPr>
            <a:t>UI </a:t>
          </a:r>
          <a:br>
            <a:rPr lang="de-DE" sz="1600" kern="1200" dirty="0">
              <a:solidFill>
                <a:schemeClr val="bg1"/>
              </a:solidFill>
            </a:rPr>
          </a:br>
          <a:r>
            <a:rPr lang="de-DE" sz="1600" kern="1200" dirty="0">
              <a:solidFill>
                <a:schemeClr val="bg1"/>
              </a:solidFill>
            </a:rPr>
            <a:t>Tests</a:t>
          </a:r>
        </a:p>
      </dsp:txBody>
      <dsp:txXfrm>
        <a:off x="1751798" y="0"/>
        <a:ext cx="875899" cy="749567"/>
      </dsp:txXfrm>
    </dsp:sp>
    <dsp:sp modelId="{917447F6-D3E0-49FB-ABA4-20B8D127D6FE}">
      <dsp:nvSpPr>
        <dsp:cNvPr id="0" name=""/>
        <dsp:cNvSpPr/>
      </dsp:nvSpPr>
      <dsp:spPr>
        <a:xfrm>
          <a:off x="1313848" y="749567"/>
          <a:ext cx="1751798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API Tests</a:t>
          </a:r>
        </a:p>
      </dsp:txBody>
      <dsp:txXfrm>
        <a:off x="1620413" y="749567"/>
        <a:ext cx="1138668" cy="749567"/>
      </dsp:txXfrm>
    </dsp:sp>
    <dsp:sp modelId="{8AB0CF94-2FFD-49D2-9A5A-A2C0CE6E4C1E}">
      <dsp:nvSpPr>
        <dsp:cNvPr id="0" name=""/>
        <dsp:cNvSpPr/>
      </dsp:nvSpPr>
      <dsp:spPr>
        <a:xfrm>
          <a:off x="875898" y="1499134"/>
          <a:ext cx="2627697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Integration Tests</a:t>
          </a:r>
        </a:p>
      </dsp:txBody>
      <dsp:txXfrm>
        <a:off x="1335745" y="1499134"/>
        <a:ext cx="1708003" cy="749567"/>
      </dsp:txXfrm>
    </dsp:sp>
    <dsp:sp modelId="{FDBF998F-85B9-4F10-8F7C-9684891741C4}">
      <dsp:nvSpPr>
        <dsp:cNvPr id="0" name=""/>
        <dsp:cNvSpPr/>
      </dsp:nvSpPr>
      <dsp:spPr>
        <a:xfrm>
          <a:off x="437949" y="2248701"/>
          <a:ext cx="3503596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chemeClr val="bg1"/>
              </a:solidFill>
            </a:rPr>
            <a:t>Component</a:t>
          </a:r>
          <a:r>
            <a:rPr lang="de-DE" sz="1600" kern="1200" dirty="0">
              <a:solidFill>
                <a:schemeClr val="bg1"/>
              </a:solidFill>
            </a:rPr>
            <a:t> Tests</a:t>
          </a:r>
        </a:p>
      </dsp:txBody>
      <dsp:txXfrm>
        <a:off x="1051078" y="2248701"/>
        <a:ext cx="2277337" cy="749567"/>
      </dsp:txXfrm>
    </dsp:sp>
    <dsp:sp modelId="{09653C44-464D-4F12-828B-2F5AD4C00D73}">
      <dsp:nvSpPr>
        <dsp:cNvPr id="0" name=""/>
        <dsp:cNvSpPr/>
      </dsp:nvSpPr>
      <dsp:spPr>
        <a:xfrm>
          <a:off x="0" y="2998268"/>
          <a:ext cx="4379495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Unit Tests</a:t>
          </a:r>
        </a:p>
      </dsp:txBody>
      <dsp:txXfrm>
        <a:off x="766411" y="2998268"/>
        <a:ext cx="2846671" cy="749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46622" y="2773640"/>
          <a:ext cx="314491" cy="9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440"/>
              </a:lnTo>
              <a:lnTo>
                <a:pt x="314491" y="964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16817" y="1285046"/>
          <a:ext cx="1268449" cy="440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44"/>
              </a:lnTo>
              <a:lnTo>
                <a:pt x="1268449" y="220144"/>
              </a:lnTo>
              <a:lnTo>
                <a:pt x="1268449" y="4402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09723" y="2773640"/>
          <a:ext cx="314491" cy="9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440"/>
              </a:lnTo>
              <a:lnTo>
                <a:pt x="314491" y="964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48368" y="1285046"/>
          <a:ext cx="1268449" cy="440288"/>
        </a:xfrm>
        <a:custGeom>
          <a:avLst/>
          <a:gdLst/>
          <a:ahLst/>
          <a:cxnLst/>
          <a:rect l="0" t="0" r="0" b="0"/>
          <a:pathLst>
            <a:path>
              <a:moveTo>
                <a:pt x="1268449" y="0"/>
              </a:moveTo>
              <a:lnTo>
                <a:pt x="1268449" y="220144"/>
              </a:lnTo>
              <a:lnTo>
                <a:pt x="0" y="220144"/>
              </a:lnTo>
              <a:lnTo>
                <a:pt x="0" y="4402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68512" y="236741"/>
          <a:ext cx="2096610" cy="1048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Consumer</a:t>
          </a:r>
        </a:p>
      </dsp:txBody>
      <dsp:txXfrm>
        <a:off x="1268512" y="236741"/>
        <a:ext cx="2096610" cy="1048305"/>
      </dsp:txXfrm>
    </dsp:sp>
    <dsp:sp modelId="{920860B2-3977-4DA7-881E-874ED4B5390D}">
      <dsp:nvSpPr>
        <dsp:cNvPr id="0" name=""/>
        <dsp:cNvSpPr/>
      </dsp:nvSpPr>
      <dsp:spPr>
        <a:xfrm>
          <a:off x="62" y="1725334"/>
          <a:ext cx="2096610" cy="1048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Service 1</a:t>
          </a:r>
        </a:p>
      </dsp:txBody>
      <dsp:txXfrm>
        <a:off x="62" y="1725334"/>
        <a:ext cx="2096610" cy="1048305"/>
      </dsp:txXfrm>
    </dsp:sp>
    <dsp:sp modelId="{FBA85D6D-C356-4239-9C15-5A539154530B}">
      <dsp:nvSpPr>
        <dsp:cNvPr id="0" name=""/>
        <dsp:cNvSpPr/>
      </dsp:nvSpPr>
      <dsp:spPr>
        <a:xfrm>
          <a:off x="524215" y="3213928"/>
          <a:ext cx="2096610" cy="10483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Data 1</a:t>
          </a:r>
        </a:p>
      </dsp:txBody>
      <dsp:txXfrm>
        <a:off x="524215" y="3213928"/>
        <a:ext cx="2096610" cy="1048305"/>
      </dsp:txXfrm>
    </dsp:sp>
    <dsp:sp modelId="{3BFE119B-49AD-4A9E-ACC4-544EF67EAAF4}">
      <dsp:nvSpPr>
        <dsp:cNvPr id="0" name=""/>
        <dsp:cNvSpPr/>
      </dsp:nvSpPr>
      <dsp:spPr>
        <a:xfrm>
          <a:off x="2536961" y="1725334"/>
          <a:ext cx="2096610" cy="1048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Service 2</a:t>
          </a:r>
        </a:p>
      </dsp:txBody>
      <dsp:txXfrm>
        <a:off x="2536961" y="1725334"/>
        <a:ext cx="2096610" cy="1048305"/>
      </dsp:txXfrm>
    </dsp:sp>
    <dsp:sp modelId="{14557F6B-B986-4ECE-8FB0-60CA92028931}">
      <dsp:nvSpPr>
        <dsp:cNvPr id="0" name=""/>
        <dsp:cNvSpPr/>
      </dsp:nvSpPr>
      <dsp:spPr>
        <a:xfrm>
          <a:off x="3061113" y="3213928"/>
          <a:ext cx="2096610" cy="10483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Data 2</a:t>
          </a:r>
        </a:p>
      </dsp:txBody>
      <dsp:txXfrm>
        <a:off x="3061113" y="3213928"/>
        <a:ext cx="2096610" cy="1048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60148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28227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28"/>
              </a:lnTo>
              <a:lnTo>
                <a:pt x="1274696" y="221228"/>
              </a:lnTo>
              <a:lnTo>
                <a:pt x="1274696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10756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53531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1274696" y="0"/>
              </a:moveTo>
              <a:lnTo>
                <a:pt x="1274696" y="221228"/>
              </a:lnTo>
              <a:lnTo>
                <a:pt x="0" y="221228"/>
              </a:lnTo>
              <a:lnTo>
                <a:pt x="0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74759" y="226829"/>
          <a:ext cx="2106935" cy="1053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</a:t>
          </a:r>
        </a:p>
      </dsp:txBody>
      <dsp:txXfrm>
        <a:off x="1274759" y="226829"/>
        <a:ext cx="2106935" cy="1053467"/>
      </dsp:txXfrm>
    </dsp:sp>
    <dsp:sp modelId="{920860B2-3977-4DA7-881E-874ED4B5390D}">
      <dsp:nvSpPr>
        <dsp:cNvPr id="0" name=""/>
        <dsp:cNvSpPr/>
      </dsp:nvSpPr>
      <dsp:spPr>
        <a:xfrm>
          <a:off x="63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1</a:t>
          </a:r>
        </a:p>
      </dsp:txBody>
      <dsp:txXfrm>
        <a:off x="63" y="1722753"/>
        <a:ext cx="2106935" cy="1053467"/>
      </dsp:txXfrm>
    </dsp:sp>
    <dsp:sp modelId="{FBA85D6D-C356-4239-9C15-5A539154530B}">
      <dsp:nvSpPr>
        <dsp:cNvPr id="0" name=""/>
        <dsp:cNvSpPr/>
      </dsp:nvSpPr>
      <dsp:spPr>
        <a:xfrm>
          <a:off x="526797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Data 1</a:t>
          </a:r>
        </a:p>
      </dsp:txBody>
      <dsp:txXfrm>
        <a:off x="526797" y="3218677"/>
        <a:ext cx="2106935" cy="1053467"/>
      </dsp:txXfrm>
    </dsp:sp>
    <dsp:sp modelId="{3BFE119B-49AD-4A9E-ACC4-544EF67EAAF4}">
      <dsp:nvSpPr>
        <dsp:cNvPr id="0" name=""/>
        <dsp:cNvSpPr/>
      </dsp:nvSpPr>
      <dsp:spPr>
        <a:xfrm>
          <a:off x="2549455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2</a:t>
          </a:r>
        </a:p>
      </dsp:txBody>
      <dsp:txXfrm>
        <a:off x="2549455" y="1722753"/>
        <a:ext cx="2106935" cy="1053467"/>
      </dsp:txXfrm>
    </dsp:sp>
    <dsp:sp modelId="{14557F6B-B986-4ECE-8FB0-60CA92028931}">
      <dsp:nvSpPr>
        <dsp:cNvPr id="0" name=""/>
        <dsp:cNvSpPr/>
      </dsp:nvSpPr>
      <dsp:spPr>
        <a:xfrm>
          <a:off x="3076189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Data 2</a:t>
          </a:r>
          <a:endParaRPr lang="de-DE" sz="3600" kern="1200" dirty="0"/>
        </a:p>
      </dsp:txBody>
      <dsp:txXfrm>
        <a:off x="3076189" y="3218677"/>
        <a:ext cx="2106935" cy="105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46A2E-A3F1-4844-8B8B-840C2C65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215FA-3E44-49CE-A85C-B7595D3C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10E2-67A1-487C-8709-F5BB460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F5806-F630-4BF9-9D55-9537192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C16C-8508-4DFF-9394-AA96D38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01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7010-E23A-4053-A611-37F6104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BF1227-BF71-460B-AF1F-10CCDE6E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63945-0FB6-4098-B812-CADA0A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A6C6-1FCE-42E2-BFA7-C263AF7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98013-5122-4B19-94E3-63314F22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E8FEAD-86F1-4F2B-B001-C4342B6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808C5-849B-4ACA-9AA1-7CB993B7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BE50F-3C19-42C7-A430-74A049A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AAA9B-46E6-43FB-B98C-EC5B29E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402E4-ACB2-4A4F-BDB9-BC05EC3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8E4E2-018A-404D-A29D-92EF8BF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F379F-C293-4192-8BB0-F154F65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EC192-95DE-4151-8949-9BB93AE2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4821C-E82D-4179-912E-98054D6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19DBC-BC4C-4280-AA5C-86A4D62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EA2C-EFF9-4190-8609-00BE7B6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7D4FB-1948-4895-B135-928936E9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1AA8-7C12-4316-8F89-9825B53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6BB7C-E821-4278-A02B-A928A48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2E15-EB23-4906-960A-1F865DB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4E25C-E760-42C2-954F-22431AE0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FABF0-1FBC-4F59-AB48-10DD3A1B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17ECAF-71DE-4C47-BB13-A20C3B5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B97B-12E5-4540-8F0F-B4EE52B1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B38BC-958E-46EE-AE65-3574295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14EF2-DC86-4EB7-BBC3-2F2474D8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1644-8BDF-4F52-8AFF-3C30436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E7424-5A1D-4CE7-BF7C-C69888E6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EA1EB-0667-4876-A4BE-88A17653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27B6B-4BA4-428E-84BA-A0AF7067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5DBFB-8580-416A-8DE3-9DF18C7C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422C0-0013-4C89-8753-00DE8D45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51DB7-939F-4B05-B9FD-0DABE699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871E9F-6EEA-4951-96D1-3DBE160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1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DB06-4D4E-48A3-8F2B-D4D1CF72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1D592-3BFE-4817-A92C-09004E74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71145-98CB-4C87-83E8-12EF65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FD5D3E-B880-4393-ADB8-037D7F9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FF11D3-67F5-41C1-821E-00054B14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92C2D2-64E7-46FA-B92D-A3BB731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2F73E-92B8-4F27-8C4B-3C551527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1FA4-C3DD-4422-8611-E77AF88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C2669-3FC4-4CD0-A0A6-31A1BB09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CD335-45EB-452D-81FE-0D26EE74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96CAA-B60B-445C-B023-92B93F5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1A0A2-B64C-428B-B6E7-8407C7A6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25979-7587-416A-BB89-32913D38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BA3A-8A49-4A96-A3B9-ABBC965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24B9C-1EE1-42DF-B461-5950C5022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3718AA-CE76-4F2C-905E-5F00E3BA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A70DD-3303-404F-AC1E-CC158517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BD169-38A8-4DA7-A41A-5D9EDB1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39B7B-05D3-4D09-B4F4-D34B47A5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F908B-87B9-40E9-99B9-20EA71A5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A2932-2570-49BE-8FF5-A0D127FA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112D1-7A68-4C2D-A9B0-1E57F049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6C4A-C3BE-4614-8178-1E634F454DE2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B0FE8-5EF8-4881-A9F6-CA579B22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AF2E-E383-45AF-8E6F-992402673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BF4C-648C-49CD-99D0-BF8EBBB37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Consumer-Driven </a:t>
            </a:r>
            <a:r>
              <a:rPr lang="de-DE" dirty="0" err="1"/>
              <a:t>Contract</a:t>
            </a:r>
            <a:r>
              <a:rPr lang="de-DE" dirty="0"/>
              <a:t> Tests </a:t>
            </a:r>
            <a:r>
              <a:rPr lang="de-DE" dirty="0" err="1"/>
              <a:t>using</a:t>
            </a:r>
            <a:r>
              <a:rPr lang="de-DE" dirty="0"/>
              <a:t> PACT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E2229-201C-435A-B2C9-6B61FCAF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Alternative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8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80D05-2D98-4DB8-BCCD-1A90AD48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PACT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D3B23-DBF7-49BB-A7AF-977FE484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2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48EAB-B03E-462B-BD58-6C4AF564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5FC5D-8548-4B9B-8989-3CABE3E5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F8731-AAEE-410F-AD92-B076CED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Pyramid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296A74-7394-4950-9C61-1667CF661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455775"/>
              </p:ext>
            </p:extLst>
          </p:nvPr>
        </p:nvGraphicFramePr>
        <p:xfrm>
          <a:off x="7309184" y="2418348"/>
          <a:ext cx="4379495" cy="374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Wolke 4">
            <a:extLst>
              <a:ext uri="{FF2B5EF4-FFF2-40B4-BE49-F238E27FC236}">
                <a16:creationId xmlns:a16="http://schemas.microsoft.com/office/drawing/2014/main" id="{447127B6-AD0B-4E89-ACFD-AD74923A2753}"/>
              </a:ext>
            </a:extLst>
          </p:cNvPr>
          <p:cNvSpPr/>
          <p:nvPr/>
        </p:nvSpPr>
        <p:spPr>
          <a:xfrm>
            <a:off x="8285997" y="1287379"/>
            <a:ext cx="2425867" cy="113096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Manual &amp; Explorative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7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C8551-BA32-4ACC-88C0-A1E9B047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Tests…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4E1DF-85AD-4E7C-8053-044AEAED4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„happy </a:t>
            </a:r>
            <a:r>
              <a:rPr lang="de-DE" dirty="0" err="1"/>
              <a:t>path</a:t>
            </a:r>
            <a:r>
              <a:rPr lang="de-DE" dirty="0"/>
              <a:t>“</a:t>
            </a:r>
          </a:p>
          <a:p>
            <a:r>
              <a:rPr lang="de-DE" dirty="0" err="1"/>
              <a:t>Involve</a:t>
            </a:r>
            <a:r>
              <a:rPr lang="de-DE" dirty="0"/>
              <a:t> all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storage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57C00D5-9529-465C-9B12-5C9D03858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10551" y="1074655"/>
            <a:ext cx="924426" cy="924426"/>
          </a:xfr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43512A-B2F6-4362-A3F6-FBC9956DBA08}"/>
              </a:ext>
            </a:extLst>
          </p:cNvPr>
          <p:cNvSpPr/>
          <p:nvPr/>
        </p:nvSpPr>
        <p:spPr>
          <a:xfrm>
            <a:off x="7517732" y="2397125"/>
            <a:ext cx="2310063" cy="73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9B57E7-56F4-4649-88E9-01BF44ED2489}"/>
              </a:ext>
            </a:extLst>
          </p:cNvPr>
          <p:cNvSpPr/>
          <p:nvPr/>
        </p:nvSpPr>
        <p:spPr>
          <a:xfrm>
            <a:off x="7517732" y="3597442"/>
            <a:ext cx="2310063" cy="806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3E84B952-32AC-4CC3-B1AF-5454D086DCDF}"/>
              </a:ext>
            </a:extLst>
          </p:cNvPr>
          <p:cNvSpPr/>
          <p:nvPr/>
        </p:nvSpPr>
        <p:spPr>
          <a:xfrm>
            <a:off x="7517732" y="4869948"/>
            <a:ext cx="2310063" cy="86025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Storage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7B46D58-C5D5-404C-A3DC-B111F8506F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72764" y="3131051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B0EB22-D907-4451-A9C9-4D437CBDF987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8672764" y="4403557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37311EC-7A7E-4B82-87C1-63403E492CCB}"/>
              </a:ext>
            </a:extLst>
          </p:cNvPr>
          <p:cNvSpPr txBox="1"/>
          <p:nvPr/>
        </p:nvSpPr>
        <p:spPr>
          <a:xfrm>
            <a:off x="8738979" y="6492875"/>
            <a:ext cx="3344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User_icon_2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F41133A-7470-43F8-AD6A-8D34A08D66D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672764" y="1999081"/>
            <a:ext cx="0" cy="39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7C029-BCFD-42BE-BA44-4B7F28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757A0-F344-4744-ACB0-3739D273E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455CC-3632-4390-BA72-3ADDEDEF4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1D906-358A-49C2-B4C3-EF8392B3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A1CC9D7-404C-4998-AD0B-D469C4ECE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7548802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Inhaltsplatzhalter 10">
            <a:extLst>
              <a:ext uri="{FF2B5EF4-FFF2-40B4-BE49-F238E27FC236}">
                <a16:creationId xmlns:a16="http://schemas.microsoft.com/office/drawing/2014/main" id="{511CFEA1-0348-411A-81AF-FDFD8B3EA97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52159826"/>
              </p:ext>
            </p:extLst>
          </p:nvPr>
        </p:nvGraphicFramePr>
        <p:xfrm>
          <a:off x="6172200" y="1690688"/>
          <a:ext cx="5183188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94D5E6-3EF7-4551-A644-ECB707AF1CEA}"/>
              </a:ext>
            </a:extLst>
          </p:cNvPr>
          <p:cNvCxnSpPr>
            <a:cxnSpLocks/>
          </p:cNvCxnSpPr>
          <p:nvPr/>
        </p:nvCxnSpPr>
        <p:spPr>
          <a:xfrm>
            <a:off x="4108784" y="2442411"/>
            <a:ext cx="33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0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DEA42-9747-4E2A-A70E-0E11D420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Environment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E9D88-8820-4E98-B6BB-70B33511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7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3781FB-BABD-44FA-B027-71F44511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vs</a:t>
            </a:r>
            <a:r>
              <a:rPr lang="de-DE" dirty="0"/>
              <a:t> 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A1BB37-A968-4A87-86CC-B4BB3217E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C82C11-6352-488D-9F95-D94F84876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Publish interface</a:t>
            </a:r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unknown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6FB1-6155-4B48-B514-E90B972B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08E74-A714-4338-A2DB-265070AD79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Publish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FD20-86FD-4040-802C-D49A940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8BD0A-7814-4A83-A63C-05342AB3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Provider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made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provider‘s</a:t>
            </a:r>
            <a:r>
              <a:rPr lang="de-DE" dirty="0"/>
              <a:t> API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D535A-D6BA-4519-BA4C-D894304B1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AB0C09-7DC2-4613-A7A4-7A3A5BFA81F2}"/>
              </a:ext>
            </a:extLst>
          </p:cNvPr>
          <p:cNvSpPr/>
          <p:nvPr/>
        </p:nvSpPr>
        <p:spPr>
          <a:xfrm>
            <a:off x="7898732" y="5654842"/>
            <a:ext cx="1724528" cy="5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9A9209-0F23-4DD7-B706-24F7DE8FF788}"/>
              </a:ext>
            </a:extLst>
          </p:cNvPr>
          <p:cNvSpPr/>
          <p:nvPr/>
        </p:nvSpPr>
        <p:spPr>
          <a:xfrm>
            <a:off x="6306553" y="2542903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0A0BC0-D4DE-475D-A772-66A58AA7F882}"/>
              </a:ext>
            </a:extLst>
          </p:cNvPr>
          <p:cNvSpPr/>
          <p:nvPr/>
        </p:nvSpPr>
        <p:spPr>
          <a:xfrm>
            <a:off x="9579143" y="2538088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8B908D-F963-4000-BD95-DDCC3B688230}"/>
              </a:ext>
            </a:extLst>
          </p:cNvPr>
          <p:cNvSpPr/>
          <p:nvPr/>
        </p:nvSpPr>
        <p:spPr>
          <a:xfrm>
            <a:off x="7942848" y="1962003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9689C40-828D-4AAD-9F23-F83C1664BBA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124701" y="3180577"/>
            <a:ext cx="1636295" cy="24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AF57B89-D99F-4310-8E74-C88D834890C3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8760996" y="2599677"/>
            <a:ext cx="0" cy="305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4E1E27-72C9-4AD3-BEFD-72421FC55B3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760996" y="3082377"/>
            <a:ext cx="1057777" cy="257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2458A99-6067-445B-99C6-AA6DD9AFC083}"/>
              </a:ext>
            </a:extLst>
          </p:cNvPr>
          <p:cNvSpPr txBox="1"/>
          <p:nvPr/>
        </p:nvSpPr>
        <p:spPr>
          <a:xfrm>
            <a:off x="8109192" y="2734614"/>
            <a:ext cx="130360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A59E69-01C1-48B7-A518-2E2088A8F4C4}"/>
              </a:ext>
            </a:extLst>
          </p:cNvPr>
          <p:cNvSpPr txBox="1"/>
          <p:nvPr/>
        </p:nvSpPr>
        <p:spPr>
          <a:xfrm>
            <a:off x="9623260" y="3266740"/>
            <a:ext cx="163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</a:t>
            </a:r>
            <a:br>
              <a:rPr lang="de-DE" sz="800" dirty="0"/>
            </a:br>
            <a:r>
              <a:rPr lang="de-DE" sz="800" dirty="0"/>
              <a:t>     "2019-04-15T15:00:00.000Z"</a:t>
            </a:r>
            <a:br>
              <a:rPr lang="de-DE" sz="800" dirty="0"/>
            </a:br>
            <a:r>
              <a:rPr lang="de-DE" sz="800" dirty="0"/>
              <a:t>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36A880-DF16-4DA7-A9FB-20D1E47E1C35}"/>
              </a:ext>
            </a:extLst>
          </p:cNvPr>
          <p:cNvSpPr txBox="1"/>
          <p:nvPr/>
        </p:nvSpPr>
        <p:spPr>
          <a:xfrm>
            <a:off x="6472897" y="3300284"/>
            <a:ext cx="13036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 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DC7D1E-D3D5-4777-B5DF-6AD97A3021E1}"/>
              </a:ext>
            </a:extLst>
          </p:cNvPr>
          <p:cNvSpPr txBox="1"/>
          <p:nvPr/>
        </p:nvSpPr>
        <p:spPr>
          <a:xfrm>
            <a:off x="7678154" y="4458076"/>
            <a:ext cx="216568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"2019-04-15T15:00:00.000Z",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1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Consumer-Driven Contract Tests using PACT</vt:lpstr>
      <vt:lpstr>Contents</vt:lpstr>
      <vt:lpstr>Testing Pyramid</vt:lpstr>
      <vt:lpstr>End-to-End Tests…</vt:lpstr>
      <vt:lpstr>… with Microservices</vt:lpstr>
      <vt:lpstr>Environment</vt:lpstr>
      <vt:lpstr>Microservice Environment</vt:lpstr>
      <vt:lpstr>Provider vs Consumer Contracts</vt:lpstr>
      <vt:lpstr>Consumer Driven Contracts</vt:lpstr>
      <vt:lpstr>PACT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Consumer-Driven Contract Tests using PACT</dc:title>
  <dc:creator>Maik Schöneich</dc:creator>
  <cp:lastModifiedBy>Maik Schöneich</cp:lastModifiedBy>
  <cp:revision>27</cp:revision>
  <dcterms:created xsi:type="dcterms:W3CDTF">2019-04-07T07:44:30Z</dcterms:created>
  <dcterms:modified xsi:type="dcterms:W3CDTF">2019-05-03T22:07:18Z</dcterms:modified>
</cp:coreProperties>
</file>