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56" r:id="rId18"/>
    <p:sldId id="267" r:id="rId19"/>
    <p:sldId id="257" r:id="rId20"/>
    <p:sldId id="262" r:id="rId21"/>
    <p:sldId id="258" r:id="rId22"/>
    <p:sldId id="260" r:id="rId23"/>
    <p:sldId id="261" r:id="rId24"/>
    <p:sldId id="263" r:id="rId25"/>
    <p:sldId id="265" r:id="rId26"/>
    <p:sldId id="27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6C87-046C-4319-91AE-96AB9D47B9D6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8759C-8B2E-4E11-9791-F0F56B0B739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6C87-046C-4319-91AE-96AB9D47B9D6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8759C-8B2E-4E11-9791-F0F56B0B73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6C87-046C-4319-91AE-96AB9D47B9D6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8759C-8B2E-4E11-9791-F0F56B0B73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6C87-046C-4319-91AE-96AB9D47B9D6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8759C-8B2E-4E11-9791-F0F56B0B73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6C87-046C-4319-91AE-96AB9D47B9D6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8759C-8B2E-4E11-9791-F0F56B0B739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6C87-046C-4319-91AE-96AB9D47B9D6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8759C-8B2E-4E11-9791-F0F56B0B73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6C87-046C-4319-91AE-96AB9D47B9D6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8759C-8B2E-4E11-9791-F0F56B0B73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6C87-046C-4319-91AE-96AB9D47B9D6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08759C-8B2E-4E11-9791-F0F56B0B739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6C87-046C-4319-91AE-96AB9D47B9D6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8759C-8B2E-4E11-9791-F0F56B0B73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6C87-046C-4319-91AE-96AB9D47B9D6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F808759C-8B2E-4E11-9791-F0F56B0B73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CF76C87-046C-4319-91AE-96AB9D47B9D6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8759C-8B2E-4E11-9791-F0F56B0B73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CF76C87-046C-4319-91AE-96AB9D47B9D6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808759C-8B2E-4E11-9791-F0F56B0B739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Routers and firewalls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John Johnson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90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Firewalls vs. Routers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Routers can act as firewalls</a:t>
            </a:r>
          </a:p>
          <a:p>
            <a:pPr lvl="1"/>
            <a:r>
              <a:rPr lang="en-US" dirty="0" smtClean="0"/>
              <a:t>Both can allow/block IPs/ports</a:t>
            </a:r>
          </a:p>
          <a:p>
            <a:r>
              <a:rPr lang="en-US" dirty="0" smtClean="0"/>
              <a:t>Firewalls sometimes look for keywords in packet data</a:t>
            </a:r>
          </a:p>
          <a:p>
            <a:pPr lvl="1"/>
            <a:r>
              <a:rPr lang="en-US" dirty="0" smtClean="0"/>
              <a:t>Also domains</a:t>
            </a:r>
          </a:p>
          <a:p>
            <a:pPr lvl="1"/>
            <a:r>
              <a:rPr lang="en-US" dirty="0" smtClean="0"/>
              <a:t>Certain services</a:t>
            </a:r>
          </a:p>
          <a:p>
            <a:r>
              <a:rPr lang="en-US" dirty="0" smtClean="0"/>
              <a:t>Firewalls can only accept/deny traffic, not route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68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block everything</a:t>
            </a:r>
          </a:p>
          <a:p>
            <a:r>
              <a:rPr lang="en-US" dirty="0" smtClean="0"/>
              <a:t>Route traffic to appropriate subnets</a:t>
            </a:r>
          </a:p>
          <a:p>
            <a:pPr lvl="1"/>
            <a:r>
              <a:rPr lang="en-US" dirty="0" smtClean="0"/>
              <a:t>This requires understanding of network map</a:t>
            </a:r>
          </a:p>
          <a:p>
            <a:r>
              <a:rPr lang="en-US" dirty="0" smtClean="0"/>
              <a:t>Firewall rules</a:t>
            </a:r>
          </a:p>
          <a:p>
            <a:pPr lvl="1"/>
            <a:r>
              <a:rPr lang="en-US" dirty="0" smtClean="0"/>
              <a:t>Always ask, “what needs to access what?”</a:t>
            </a:r>
          </a:p>
          <a:p>
            <a:r>
              <a:rPr lang="en-US" dirty="0" smtClean="0"/>
              <a:t>No added trust because a machine is inside the network</a:t>
            </a:r>
          </a:p>
        </p:txBody>
      </p:sp>
    </p:spTree>
    <p:extLst>
      <p:ext uri="{BB962C8B-B14F-4D97-AF65-F5344CB8AC3E}">
        <p14:creationId xmlns:p14="http://schemas.microsoft.com/office/powerpoint/2010/main" val="410714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5105400"/>
          </a:xfrm>
        </p:spPr>
        <p:txBody>
          <a:bodyPr/>
          <a:lstStyle/>
          <a:p>
            <a:r>
              <a:rPr lang="en-US" dirty="0" smtClean="0"/>
              <a:t>Userland Firewall</a:t>
            </a:r>
          </a:p>
          <a:p>
            <a:pPr lvl="1"/>
            <a:r>
              <a:rPr lang="en-US" dirty="0" smtClean="0"/>
              <a:t>Block everything?</a:t>
            </a:r>
          </a:p>
          <a:p>
            <a:pPr lvl="1"/>
            <a:r>
              <a:rPr lang="en-US" dirty="0" smtClean="0"/>
              <a:t>Destination ports out should be 80/443/21</a:t>
            </a:r>
          </a:p>
          <a:p>
            <a:pPr lvl="1"/>
            <a:r>
              <a:rPr lang="en-US" dirty="0" smtClean="0"/>
              <a:t>RDP/SSH in/out only from/to our 8 machines</a:t>
            </a:r>
          </a:p>
          <a:p>
            <a:r>
              <a:rPr lang="en-US" dirty="0" smtClean="0"/>
              <a:t>Services firewall</a:t>
            </a:r>
          </a:p>
          <a:p>
            <a:pPr lvl="1"/>
            <a:r>
              <a:rPr lang="en-US" dirty="0"/>
              <a:t>Destination ports </a:t>
            </a:r>
            <a:r>
              <a:rPr lang="en-US" dirty="0" smtClean="0"/>
              <a:t>in should </a:t>
            </a:r>
            <a:r>
              <a:rPr lang="en-US" dirty="0"/>
              <a:t>be </a:t>
            </a:r>
            <a:r>
              <a:rPr lang="en-US" dirty="0" smtClean="0"/>
              <a:t>80/443/21</a:t>
            </a:r>
          </a:p>
          <a:p>
            <a:pPr lvl="1"/>
            <a:r>
              <a:rPr lang="en-US" dirty="0" smtClean="0"/>
              <a:t>Source ports out </a:t>
            </a:r>
            <a:r>
              <a:rPr lang="en-US" dirty="0"/>
              <a:t>should be 80/443/21</a:t>
            </a:r>
          </a:p>
          <a:p>
            <a:pPr lvl="1"/>
            <a:r>
              <a:rPr lang="en-US" dirty="0"/>
              <a:t>RDP/SSH </a:t>
            </a:r>
            <a:r>
              <a:rPr lang="en-US" dirty="0" smtClean="0"/>
              <a:t>in/out </a:t>
            </a:r>
            <a:r>
              <a:rPr lang="en-US" dirty="0"/>
              <a:t>only </a:t>
            </a:r>
            <a:r>
              <a:rPr lang="en-US" dirty="0" smtClean="0"/>
              <a:t>from/to </a:t>
            </a:r>
            <a:r>
              <a:rPr lang="en-US" dirty="0"/>
              <a:t>our 8 machines</a:t>
            </a:r>
          </a:p>
          <a:p>
            <a:r>
              <a:rPr lang="en-US" dirty="0" smtClean="0"/>
              <a:t>DB Firewall</a:t>
            </a:r>
          </a:p>
          <a:p>
            <a:pPr lvl="1"/>
            <a:r>
              <a:rPr lang="en-US" dirty="0" smtClean="0"/>
              <a:t>Should only talk to 1 other 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87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Blacklisting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724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When we determine an IP is malicious, drop it at incoming router or firewall</a:t>
            </a:r>
          </a:p>
          <a:p>
            <a:r>
              <a:rPr lang="en-US" dirty="0"/>
              <a:t>Do not blacklist a machine in 192.168.X.X</a:t>
            </a:r>
          </a:p>
          <a:p>
            <a:pPr lvl="1"/>
            <a:r>
              <a:rPr lang="en-US" dirty="0"/>
              <a:t>May be done temporarily if compromised</a:t>
            </a:r>
          </a:p>
          <a:p>
            <a:r>
              <a:rPr lang="en-US" dirty="0"/>
              <a:t>Some rules need not be repeated if we just put them on the right firewall</a:t>
            </a:r>
          </a:p>
          <a:p>
            <a:r>
              <a:rPr lang="en-US" dirty="0"/>
              <a:t>If every service goes down, we blacklisted the wrong IP</a:t>
            </a:r>
          </a:p>
          <a:p>
            <a:pPr lvl="1"/>
            <a:r>
              <a:rPr lang="en-US" dirty="0"/>
              <a:t>Assuming routing is configured properly</a:t>
            </a:r>
          </a:p>
          <a:p>
            <a:r>
              <a:rPr lang="en-US" dirty="0"/>
              <a:t>If one service goes down it could be blacklist or local firewall </a:t>
            </a:r>
            <a:r>
              <a:rPr lang="en-US" dirty="0" smtClean="0"/>
              <a:t>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87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matters</a:t>
            </a:r>
          </a:p>
          <a:p>
            <a:r>
              <a:rPr lang="en-US" dirty="0" smtClean="0"/>
              <a:t>Seriously, precedence can be really important</a:t>
            </a:r>
          </a:p>
          <a:p>
            <a:r>
              <a:rPr lang="en-US" dirty="0" smtClean="0"/>
              <a:t>Difference between?</a:t>
            </a:r>
          </a:p>
          <a:p>
            <a:pPr lvl="1"/>
            <a:r>
              <a:rPr lang="en-US" dirty="0" smtClean="0"/>
              <a:t>Deny all traffic, then allow port 21 out</a:t>
            </a:r>
          </a:p>
          <a:p>
            <a:pPr lvl="1"/>
            <a:r>
              <a:rPr lang="en-US" dirty="0" smtClean="0"/>
              <a:t>Allow port 21 out, then deny all traffic</a:t>
            </a:r>
          </a:p>
        </p:txBody>
      </p:sp>
    </p:spTree>
    <p:extLst>
      <p:ext uri="{BB962C8B-B14F-4D97-AF65-F5344CB8AC3E}">
        <p14:creationId xmlns:p14="http://schemas.microsoft.com/office/powerpoint/2010/main" val="333244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signature screening at firewalls</a:t>
            </a:r>
          </a:p>
          <a:p>
            <a:r>
              <a:rPr lang="en-US" dirty="0" smtClean="0"/>
              <a:t>Can enable alerts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35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final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not how the internet or even large networks really work</a:t>
            </a:r>
          </a:p>
          <a:p>
            <a:r>
              <a:rPr lang="en-US" dirty="0" smtClean="0"/>
              <a:t>Routers that deal with a lot of traffic have protocols to determine the fastest route to places</a:t>
            </a:r>
          </a:p>
          <a:p>
            <a:r>
              <a:rPr lang="en-US" dirty="0" smtClean="0"/>
              <a:t>Those networks are constantly changing and want to avoid problems with routers going down</a:t>
            </a:r>
          </a:p>
          <a:p>
            <a:r>
              <a:rPr lang="en-US" dirty="0" smtClean="0"/>
              <a:t>We will be implementing static routes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94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Traffic Monitoring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John Johnson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65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Begin…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Continuous monitoring of systems will indicate compromise for 1 box at that moment</a:t>
            </a:r>
          </a:p>
          <a:p>
            <a:r>
              <a:rPr lang="en-US" dirty="0" smtClean="0"/>
              <a:t>Seeing what caused/tried to compromise our boxes will lead to future security of the network</a:t>
            </a:r>
          </a:p>
          <a:p>
            <a:endParaRPr lang="en-US" dirty="0"/>
          </a:p>
          <a:p>
            <a:r>
              <a:rPr lang="en-US" dirty="0" smtClean="0"/>
              <a:t>We need to pass traffic monitoring results off to firewalls/routers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82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 have an IDS</a:t>
            </a:r>
          </a:p>
          <a:p>
            <a:r>
              <a:rPr lang="en-US" dirty="0" smtClean="0"/>
              <a:t>Definitely have firewalls</a:t>
            </a:r>
          </a:p>
          <a:p>
            <a:r>
              <a:rPr lang="en-US" dirty="0" smtClean="0"/>
              <a:t>All machines can run </a:t>
            </a:r>
            <a:r>
              <a:rPr lang="en-US" dirty="0" err="1" smtClean="0"/>
              <a:t>tcpdump</a:t>
            </a:r>
            <a:r>
              <a:rPr lang="en-US" dirty="0" smtClean="0"/>
              <a:t> in some form, but going through traffic that way may suck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SSH</a:t>
            </a:r>
          </a:p>
          <a:p>
            <a:r>
              <a:rPr lang="en-US" dirty="0" smtClean="0"/>
              <a:t>Web Portal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88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Signature based</a:t>
            </a:r>
          </a:p>
          <a:p>
            <a:r>
              <a:rPr lang="en-US" dirty="0" smtClean="0"/>
              <a:t>Host based</a:t>
            </a:r>
          </a:p>
          <a:p>
            <a:pPr lvl="1"/>
            <a:r>
              <a:rPr lang="en-US" dirty="0" smtClean="0"/>
              <a:t>See where our computers are going</a:t>
            </a:r>
          </a:p>
          <a:p>
            <a:pPr lvl="1"/>
            <a:r>
              <a:rPr lang="en-US" dirty="0" smtClean="0"/>
              <a:t>What outside computers are sending in packets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68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 or may not be easily available</a:t>
            </a:r>
          </a:p>
          <a:p>
            <a:r>
              <a:rPr lang="en-US" dirty="0" smtClean="0"/>
              <a:t>We can collect file hashes and names and block that traffic</a:t>
            </a:r>
          </a:p>
          <a:p>
            <a:r>
              <a:rPr lang="en-US" dirty="0" smtClean="0"/>
              <a:t>Look for </a:t>
            </a:r>
            <a:r>
              <a:rPr lang="en-US" dirty="0" err="1" smtClean="0"/>
              <a:t>metasploit</a:t>
            </a:r>
            <a:r>
              <a:rPr lang="en-US" dirty="0"/>
              <a:t> </a:t>
            </a:r>
            <a:r>
              <a:rPr lang="en-US" dirty="0" smtClean="0"/>
              <a:t>and empire signatures</a:t>
            </a:r>
          </a:p>
          <a:p>
            <a:r>
              <a:rPr lang="en-US" dirty="0" smtClean="0"/>
              <a:t>Anything malicious found on boxes should be used to aid the firewall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57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Hosts/Domains 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check IPs that host websites and determine if they have malicious content</a:t>
            </a:r>
          </a:p>
          <a:p>
            <a:r>
              <a:rPr lang="en-US" dirty="0" smtClean="0"/>
              <a:t>Obviously be careful, have to do this in a sandbox</a:t>
            </a:r>
          </a:p>
          <a:p>
            <a:r>
              <a:rPr lang="en-US" dirty="0" smtClean="0"/>
              <a:t>Probably just look at traffic to/from websites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51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Malicious Websites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Domain</a:t>
            </a:r>
          </a:p>
          <a:p>
            <a:pPr lvl="1"/>
            <a:r>
              <a:rPr lang="en-US" dirty="0" smtClean="0"/>
              <a:t>Slight misspellings</a:t>
            </a:r>
          </a:p>
          <a:p>
            <a:pPr lvl="1"/>
            <a:r>
              <a:rPr lang="en-US" dirty="0" smtClean="0"/>
              <a:t>gogle.com/yahooz.com/</a:t>
            </a:r>
            <a:r>
              <a:rPr lang="en-US" dirty="0" err="1" smtClean="0"/>
              <a:t>bankofamurica</a:t>
            </a:r>
            <a:endParaRPr lang="en-US" dirty="0" smtClean="0"/>
          </a:p>
          <a:p>
            <a:pPr lvl="1"/>
            <a:r>
              <a:rPr lang="en-US" dirty="0" smtClean="0"/>
              <a:t>Obviously bad</a:t>
            </a:r>
          </a:p>
          <a:p>
            <a:pPr lvl="1"/>
            <a:r>
              <a:rPr lang="en-US" dirty="0" smtClean="0"/>
              <a:t>illegal.com/hacks4daz3.com</a:t>
            </a:r>
          </a:p>
          <a:p>
            <a:r>
              <a:rPr lang="en-US" dirty="0" smtClean="0"/>
              <a:t>Page Name</a:t>
            </a:r>
          </a:p>
          <a:p>
            <a:pPr lvl="1"/>
            <a:r>
              <a:rPr lang="en-US" dirty="0" err="1" smtClean="0"/>
              <a:t>download.php</a:t>
            </a:r>
            <a:endParaRPr lang="en-US" dirty="0" smtClean="0"/>
          </a:p>
          <a:p>
            <a:pPr lvl="1"/>
            <a:r>
              <a:rPr lang="en-US" dirty="0" smtClean="0"/>
              <a:t>*.bat/*.exe/*.pdf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55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Malicious Websites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may be encoded or even encrypted</a:t>
            </a:r>
          </a:p>
          <a:p>
            <a:r>
              <a:rPr lang="en-US" dirty="0" smtClean="0"/>
              <a:t>Large volume of response means something was downloaded</a:t>
            </a:r>
          </a:p>
          <a:p>
            <a:r>
              <a:rPr lang="en-US" dirty="0" smtClean="0"/>
              <a:t>A new connection pops up right after visiting a website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0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Malicious Downloads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Email/Phishing</a:t>
            </a:r>
          </a:p>
          <a:p>
            <a:r>
              <a:rPr lang="en-US" dirty="0" smtClean="0"/>
              <a:t>We can read emails, may be tedious</a:t>
            </a:r>
          </a:p>
          <a:p>
            <a:r>
              <a:rPr lang="en-US" dirty="0" smtClean="0"/>
              <a:t>Remember the firewall rules, only let users visit ports with common services</a:t>
            </a:r>
          </a:p>
          <a:p>
            <a:r>
              <a:rPr lang="en-US" dirty="0" smtClean="0"/>
              <a:t>Doesn’t stop everything, but it is a good start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07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thing red team will do (</a:t>
            </a:r>
            <a:r>
              <a:rPr lang="en-US" dirty="0" err="1" smtClean="0"/>
              <a:t>probs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Need to alert on large volumes of traffic</a:t>
            </a:r>
          </a:p>
          <a:p>
            <a:r>
              <a:rPr lang="en-US" dirty="0" smtClean="0"/>
              <a:t>Block that </a:t>
            </a:r>
            <a:r>
              <a:rPr lang="en-US" smtClean="0"/>
              <a:t>IP range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usually show up in ping sweeps</a:t>
            </a:r>
          </a:p>
          <a:p>
            <a:r>
              <a:rPr lang="en-US" dirty="0" smtClean="0"/>
              <a:t>Like super incredibly important that we secure and don’t lose these because traffic can be sent anywhere</a:t>
            </a:r>
          </a:p>
          <a:p>
            <a:r>
              <a:rPr lang="en-US" dirty="0" smtClean="0"/>
              <a:t>Must implement encryption</a:t>
            </a:r>
          </a:p>
          <a:p>
            <a:pPr lvl="1"/>
            <a:r>
              <a:rPr lang="en-US" dirty="0" smtClean="0"/>
              <a:t>Wireless routers must implement WPA-2</a:t>
            </a:r>
          </a:p>
          <a:p>
            <a:r>
              <a:rPr lang="en-US" dirty="0"/>
              <a:t>Any machine can be a router/firewall</a:t>
            </a:r>
          </a:p>
          <a:p>
            <a:pPr lvl="1"/>
            <a:r>
              <a:rPr lang="en-US" dirty="0"/>
              <a:t>Think </a:t>
            </a:r>
            <a:r>
              <a:rPr lang="en-US" dirty="0" err="1"/>
              <a:t>linux</a:t>
            </a:r>
            <a:r>
              <a:rPr lang="en-US" dirty="0"/>
              <a:t> </a:t>
            </a:r>
            <a:r>
              <a:rPr lang="en-US" dirty="0" err="1" smtClean="0"/>
              <a:t>iptables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98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1143000"/>
          </a:xfrm>
        </p:spPr>
        <p:txBody>
          <a:bodyPr/>
          <a:lstStyle/>
          <a:p>
            <a:r>
              <a:rPr lang="en-US" dirty="0" smtClean="0"/>
              <a:t>Why are we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Doesn’t every machine know where every other machine is?</a:t>
            </a:r>
          </a:p>
          <a:p>
            <a:pPr lvl="1"/>
            <a:r>
              <a:rPr lang="en-US" dirty="0" smtClean="0"/>
              <a:t>So it turns out that the answer is no…</a:t>
            </a:r>
          </a:p>
          <a:p>
            <a:pPr lvl="1"/>
            <a:r>
              <a:rPr lang="en-US" dirty="0" smtClean="0"/>
              <a:t>However, I hope that routes will be set up when we get there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60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Lesson in Subnetting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CIDR</a:t>
            </a:r>
          </a:p>
          <a:p>
            <a:r>
              <a:rPr lang="en-US" dirty="0" smtClean="0"/>
              <a:t>What is the IP range for</a:t>
            </a:r>
          </a:p>
          <a:p>
            <a:pPr lvl="1"/>
            <a:r>
              <a:rPr lang="en-US" dirty="0" smtClean="0"/>
              <a:t>192.168.1.0/24</a:t>
            </a:r>
          </a:p>
          <a:p>
            <a:pPr lvl="1"/>
            <a:r>
              <a:rPr lang="en-US" dirty="0" smtClean="0"/>
              <a:t>192.168.2.32/27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03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Gateway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routing/forwarding rules</a:t>
            </a:r>
          </a:p>
          <a:p>
            <a:r>
              <a:rPr lang="en-US" dirty="0" smtClean="0"/>
              <a:t>The default gateway is the default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26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at this picture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524000"/>
            <a:ext cx="6019800" cy="5030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110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PC1: </a:t>
            </a:r>
          </a:p>
          <a:p>
            <a:pPr lvl="1"/>
            <a:r>
              <a:rPr lang="en-US" dirty="0" smtClean="0"/>
              <a:t>route </a:t>
            </a:r>
            <a:r>
              <a:rPr lang="en-US" dirty="0"/>
              <a:t>add 192.168.3.0 mask </a:t>
            </a:r>
            <a:r>
              <a:rPr lang="en-US" dirty="0" smtClean="0"/>
              <a:t>255.255.255.0 </a:t>
            </a:r>
            <a:r>
              <a:rPr lang="en-US" dirty="0"/>
              <a:t>192.168.111.1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601719"/>
            <a:ext cx="5093724" cy="4256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244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Routers on our network need static routes</a:t>
            </a:r>
          </a:p>
          <a:p>
            <a:r>
              <a:rPr lang="en-US" dirty="0" smtClean="0"/>
              <a:t>You either need to tell the router where to send subnet traffic or the default gateway does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27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591</TotalTime>
  <Words>710</Words>
  <Application>Microsoft Office PowerPoint</Application>
  <PresentationFormat>On-screen Show (4:3)</PresentationFormat>
  <Paragraphs>125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Technic</vt:lpstr>
      <vt:lpstr>Routers and firewalls</vt:lpstr>
      <vt:lpstr>Interfaces</vt:lpstr>
      <vt:lpstr>Special Considerations</vt:lpstr>
      <vt:lpstr>Why are we here?</vt:lpstr>
      <vt:lpstr>A Quick Lesson in Subnetting</vt:lpstr>
      <vt:lpstr>Default Gateway</vt:lpstr>
      <vt:lpstr>Look at this picture</vt:lpstr>
      <vt:lpstr>What did we do?</vt:lpstr>
      <vt:lpstr>Takeaway</vt:lpstr>
      <vt:lpstr>Firewalls vs. Routers</vt:lpstr>
      <vt:lpstr>Paradigms</vt:lpstr>
      <vt:lpstr>Examples</vt:lpstr>
      <vt:lpstr>Blacklisting</vt:lpstr>
      <vt:lpstr>Order</vt:lpstr>
      <vt:lpstr>Signatures</vt:lpstr>
      <vt:lpstr>A final note</vt:lpstr>
      <vt:lpstr>Traffic Monitoring</vt:lpstr>
      <vt:lpstr>To Begin…</vt:lpstr>
      <vt:lpstr>Collection</vt:lpstr>
      <vt:lpstr>Filters</vt:lpstr>
      <vt:lpstr>Signatures</vt:lpstr>
      <vt:lpstr>Hosts/Domains Visited</vt:lpstr>
      <vt:lpstr>Malicious Websites</vt:lpstr>
      <vt:lpstr>Malicious Websites (Cont.)</vt:lpstr>
      <vt:lpstr>Malicious Downloads</vt:lpstr>
      <vt:lpstr>Scanning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Test</dc:creator>
  <cp:lastModifiedBy>Test</cp:lastModifiedBy>
  <cp:revision>29</cp:revision>
  <dcterms:created xsi:type="dcterms:W3CDTF">2018-01-25T14:41:30Z</dcterms:created>
  <dcterms:modified xsi:type="dcterms:W3CDTF">2018-02-15T05:22:03Z</dcterms:modified>
</cp:coreProperties>
</file>