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0" r:id="rId3"/>
    <p:sldId id="285" r:id="rId4"/>
    <p:sldId id="283" r:id="rId5"/>
    <p:sldId id="284" r:id="rId6"/>
    <p:sldId id="257" r:id="rId7"/>
    <p:sldId id="259" r:id="rId8"/>
    <p:sldId id="261" r:id="rId9"/>
    <p:sldId id="262" r:id="rId10"/>
    <p:sldId id="268" r:id="rId11"/>
    <p:sldId id="263" r:id="rId12"/>
    <p:sldId id="265" r:id="rId13"/>
    <p:sldId id="290" r:id="rId14"/>
    <p:sldId id="264" r:id="rId15"/>
    <p:sldId id="280" r:id="rId16"/>
    <p:sldId id="286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6" autoAdjust="0"/>
  </p:normalViewPr>
  <p:slideViewPr>
    <p:cSldViewPr>
      <p:cViewPr>
        <p:scale>
          <a:sx n="72" d="100"/>
          <a:sy n="72" d="100"/>
        </p:scale>
        <p:origin x="10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FFC2-4D08-46B7-961E-524A8049161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B25B4-04BF-403B-AB98-BFDD8595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Kishan</a:t>
            </a:r>
          </a:p>
          <a:p>
            <a:r>
              <a:rPr lang="en-US" dirty="0" smtClean="0"/>
              <a:t>Sears</a:t>
            </a:r>
          </a:p>
          <a:p>
            <a:r>
              <a:rPr lang="en-US" dirty="0" smtClean="0"/>
              <a:t>Garret</a:t>
            </a:r>
          </a:p>
          <a:p>
            <a:r>
              <a:rPr lang="en-US" dirty="0" smtClean="0"/>
              <a:t>Brett</a:t>
            </a:r>
          </a:p>
          <a:p>
            <a:endParaRPr lang="en-US" dirty="0" smtClean="0"/>
          </a:p>
          <a:p>
            <a:r>
              <a:rPr lang="en-US" dirty="0" smtClean="0"/>
              <a:t>James</a:t>
            </a:r>
          </a:p>
          <a:p>
            <a:r>
              <a:rPr lang="en-US" dirty="0" smtClean="0"/>
              <a:t>Nathan</a:t>
            </a:r>
          </a:p>
          <a:p>
            <a:r>
              <a:rPr lang="en-US" dirty="0" smtClean="0"/>
              <a:t>Ryan</a:t>
            </a:r>
          </a:p>
          <a:p>
            <a:r>
              <a:rPr lang="en-US" dirty="0" err="1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B25B4-04BF-403B-AB98-BFDD85958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CC6825-9616-4A1A-9C0D-F9D8D88121F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upport.rackspace.com/how-to/introduction-to-iptabl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Securing 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chkconfig</a:t>
            </a:r>
            <a:r>
              <a:rPr lang="en-US" dirty="0"/>
              <a:t> --list | grep '3:on'</a:t>
            </a:r>
            <a:br>
              <a:rPr lang="en-US" dirty="0"/>
            </a:br>
            <a:r>
              <a:rPr lang="en-US" dirty="0"/>
              <a:t>To disable service, enter:</a:t>
            </a:r>
            <a:br>
              <a:rPr lang="en-US" dirty="0"/>
            </a:br>
            <a:r>
              <a:rPr lang="en-US" dirty="0"/>
              <a:t># service </a:t>
            </a:r>
            <a:r>
              <a:rPr lang="en-US" dirty="0" err="1"/>
              <a:t>serviceName</a:t>
            </a:r>
            <a:r>
              <a:rPr lang="en-US" dirty="0"/>
              <a:t> stop</a:t>
            </a:r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chkconfig</a:t>
            </a:r>
            <a:r>
              <a:rPr lang="en-US" dirty="0"/>
              <a:t> </a:t>
            </a:r>
            <a:r>
              <a:rPr lang="en-US" dirty="0" err="1"/>
              <a:t>serviceName</a:t>
            </a:r>
            <a:r>
              <a:rPr lang="en-US" dirty="0"/>
              <a:t> </a:t>
            </a:r>
            <a:r>
              <a:rPr lang="en-US" dirty="0" smtClean="0"/>
              <a:t>off</a:t>
            </a:r>
          </a:p>
          <a:p>
            <a:r>
              <a:rPr lang="en-US" dirty="0" smtClean="0"/>
              <a:t>Outdated services can be exploited</a:t>
            </a:r>
          </a:p>
          <a:p>
            <a:r>
              <a:rPr lang="en-US" dirty="0" smtClean="0"/>
              <a:t>Stop them from running</a:t>
            </a:r>
          </a:p>
          <a:p>
            <a:r>
              <a:rPr lang="en-US" dirty="0" smtClean="0"/>
              <a:t>Leave them available in case of 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tmp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find “/bin/(</a:t>
            </a:r>
            <a:r>
              <a:rPr lang="en-US" dirty="0" err="1" smtClean="0"/>
              <a:t>ba</a:t>
            </a:r>
            <a:r>
              <a:rPr lang="en-US" dirty="0" smtClean="0"/>
              <a:t>)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find / | grep [needle]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3150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2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Crontab</a:t>
            </a:r>
            <a:endParaRPr lang="en-US" dirty="0" smtClean="0"/>
          </a:p>
          <a:p>
            <a:pPr lvl="1"/>
            <a:r>
              <a:rPr lang="en-US" dirty="0" smtClean="0"/>
              <a:t>important to note current user</a:t>
            </a:r>
          </a:p>
          <a:p>
            <a:pPr lvl="1"/>
            <a:r>
              <a:rPr lang="en-US" dirty="0" err="1" smtClean="0"/>
              <a:t>crontab</a:t>
            </a:r>
            <a:r>
              <a:rPr lang="en-US" dirty="0" smtClean="0"/>
              <a:t> –l</a:t>
            </a:r>
          </a:p>
          <a:p>
            <a:pPr lvl="1"/>
            <a:r>
              <a:rPr lang="en-US" dirty="0" err="1" smtClean="0"/>
              <a:t>crontab</a:t>
            </a:r>
            <a:r>
              <a:rPr lang="en-US" dirty="0" smtClean="0"/>
              <a:t> –e</a:t>
            </a:r>
          </a:p>
          <a:p>
            <a:r>
              <a:rPr lang="en-US" dirty="0" err="1" smtClean="0"/>
              <a:t>Cron</a:t>
            </a:r>
            <a:r>
              <a:rPr lang="en-US" dirty="0" smtClean="0"/>
              <a:t> folders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/spool/</a:t>
            </a:r>
            <a:r>
              <a:rPr lang="en-US" dirty="0" err="1" smtClean="0"/>
              <a:t>cron</a:t>
            </a:r>
            <a:r>
              <a:rPr lang="en-US" dirty="0" smtClean="0"/>
              <a:t>/</a:t>
            </a:r>
            <a:r>
              <a:rPr lang="en-US" dirty="0" err="1" smtClean="0"/>
              <a:t>crontabs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cron.d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crontab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cron.hourly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cron.daily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cron.weekly</a:t>
            </a:r>
            <a:r>
              <a:rPr lang="en-US" dirty="0" smtClean="0"/>
              <a:t>*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cron.monthly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rc.local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95437"/>
            <a:ext cx="4038600" cy="2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0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original list</a:t>
            </a:r>
          </a:p>
          <a:p>
            <a:pPr lvl="1"/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&gt; user.txt</a:t>
            </a:r>
          </a:p>
          <a:p>
            <a:r>
              <a:rPr lang="en-US" dirty="0"/>
              <a:t>C</a:t>
            </a:r>
            <a:r>
              <a:rPr lang="en-US" dirty="0" smtClean="0"/>
              <a:t>ontinually create new list and diff</a:t>
            </a:r>
          </a:p>
          <a:p>
            <a:pPr lvl="1"/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smtClean="0"/>
              <a:t>&gt; user2.txt</a:t>
            </a:r>
          </a:p>
          <a:p>
            <a:pPr lvl="1"/>
            <a:r>
              <a:rPr lang="en-US" dirty="0" smtClean="0"/>
              <a:t>diff user.txt user2.txt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it’s on</a:t>
            </a:r>
          </a:p>
          <a:p>
            <a:r>
              <a:rPr lang="en-US" dirty="0" smtClean="0"/>
              <a:t>Whitelist </a:t>
            </a:r>
            <a:r>
              <a:rPr lang="en-US" dirty="0" err="1" smtClean="0"/>
              <a:t>rdp</a:t>
            </a:r>
            <a:r>
              <a:rPr lang="en-US" dirty="0" smtClean="0"/>
              <a:t> (to/from) our host machines</a:t>
            </a:r>
          </a:p>
          <a:p>
            <a:pPr lvl="1"/>
            <a:r>
              <a:rPr lang="en-US" dirty="0" smtClean="0"/>
              <a:t>1 port, several IPs</a:t>
            </a:r>
          </a:p>
          <a:p>
            <a:r>
              <a:rPr lang="en-US" dirty="0" smtClean="0"/>
              <a:t>Whitelist list of services (to/from)</a:t>
            </a:r>
          </a:p>
          <a:p>
            <a:r>
              <a:rPr lang="en-US" dirty="0" smtClean="0"/>
              <a:t>Everything else should be closed</a:t>
            </a:r>
          </a:p>
          <a:p>
            <a:r>
              <a:rPr lang="en-US" dirty="0" err="1" smtClean="0"/>
              <a:t>iptables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60"/>
          <a:stretch/>
        </p:blipFill>
        <p:spPr bwMode="auto">
          <a:xfrm>
            <a:off x="4114800" y="4343400"/>
            <a:ext cx="3657600" cy="204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5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>
                <a:hlinkClick r:id="rId2"/>
              </a:rPr>
              <a:t>https://support.rackspace.com/how-to/introduction-to-iptables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clear old rules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implement firewall</a:t>
            </a:r>
            <a:endParaRPr lang="en-US" dirty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Process to save rules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65834"/>
            <a:ext cx="3962400" cy="304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have passwords of their own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Configuration Files</a:t>
            </a:r>
          </a:p>
          <a:p>
            <a:r>
              <a:rPr lang="en-US" dirty="0" smtClean="0"/>
              <a:t>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</a:p>
          <a:p>
            <a:r>
              <a:rPr lang="en-US" dirty="0" smtClean="0"/>
              <a:t>Malware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Malware Initially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rid of it</a:t>
            </a:r>
          </a:p>
          <a:p>
            <a:r>
              <a:rPr lang="en-US" dirty="0" smtClean="0"/>
              <a:t>Write down the incident</a:t>
            </a:r>
          </a:p>
          <a:p>
            <a:r>
              <a:rPr lang="en-US" dirty="0" smtClean="0"/>
              <a:t>Blacklist necessary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Malware After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rid of it</a:t>
            </a:r>
          </a:p>
          <a:p>
            <a:r>
              <a:rPr lang="en-US" dirty="0" smtClean="0"/>
              <a:t>Write down the incident</a:t>
            </a:r>
          </a:p>
          <a:p>
            <a:r>
              <a:rPr lang="en-US" dirty="0" smtClean="0"/>
              <a:t>Change all passwords again</a:t>
            </a:r>
          </a:p>
          <a:p>
            <a:r>
              <a:rPr lang="en-US" dirty="0" smtClean="0"/>
              <a:t>Figure out how they got in</a:t>
            </a:r>
            <a:endParaRPr lang="en-US" dirty="0"/>
          </a:p>
          <a:p>
            <a:r>
              <a:rPr lang="en-US" dirty="0"/>
              <a:t>Blacklist necessary </a:t>
            </a:r>
            <a:r>
              <a:rPr lang="en-US" dirty="0" smtClean="0"/>
              <a:t>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Change all passwords</a:t>
            </a:r>
          </a:p>
          <a:p>
            <a:pPr marL="36576" indent="0">
              <a:buNone/>
            </a:pPr>
            <a:r>
              <a:rPr lang="en-US" dirty="0" smtClean="0"/>
              <a:t>#Generate </a:t>
            </a:r>
            <a:r>
              <a:rPr lang="en-US" dirty="0"/>
              <a:t>a list of users</a:t>
            </a:r>
          </a:p>
          <a:p>
            <a:pPr marL="36576" indent="0">
              <a:buNone/>
            </a:pPr>
            <a:r>
              <a:rPr lang="en-US" dirty="0" err="1"/>
              <a:t>awk</a:t>
            </a:r>
            <a:r>
              <a:rPr lang="en-US" dirty="0"/>
              <a:t> -F':' '$2 != "*" {print $1}' /</a:t>
            </a:r>
            <a:r>
              <a:rPr lang="en-US" dirty="0" err="1"/>
              <a:t>etc</a:t>
            </a:r>
            <a:r>
              <a:rPr lang="en-US" dirty="0"/>
              <a:t>/shadow &gt; users.txt</a:t>
            </a:r>
          </a:p>
          <a:p>
            <a:pPr marL="36576" indent="0">
              <a:buNone/>
            </a:pPr>
            <a:r>
              <a:rPr lang="en-US" dirty="0"/>
              <a:t>#</a:t>
            </a:r>
            <a:r>
              <a:rPr lang="en-US" dirty="0" smtClean="0"/>
              <a:t>Change </a:t>
            </a:r>
            <a:r>
              <a:rPr lang="en-US" dirty="0"/>
              <a:t>every user’s password</a:t>
            </a:r>
          </a:p>
          <a:p>
            <a:pPr marL="36576" indent="0">
              <a:buNone/>
            </a:pPr>
            <a:r>
              <a:rPr lang="en-US" dirty="0"/>
              <a:t>for user in `cat users.txt`; do echo $user’:[password]’ | </a:t>
            </a:r>
            <a:r>
              <a:rPr lang="en-US" dirty="0" err="1"/>
              <a:t>chpasswd</a:t>
            </a:r>
            <a:r>
              <a:rPr lang="en-US" dirty="0"/>
              <a:t>; </a:t>
            </a:r>
            <a:r>
              <a:rPr lang="en-US" dirty="0" smtClean="0"/>
              <a:t>done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Change root </a:t>
            </a:r>
            <a:r>
              <a:rPr lang="en-US" dirty="0" smtClean="0"/>
              <a:t>password</a:t>
            </a:r>
            <a:endParaRPr lang="en-US" dirty="0"/>
          </a:p>
          <a:p>
            <a:pPr lvl="1"/>
            <a:r>
              <a:rPr lang="en-US" dirty="0" err="1" smtClean="0"/>
              <a:t>passwd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9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Sudoers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sudoers</a:t>
            </a:r>
            <a:endParaRPr lang="en-US" dirty="0" smtClean="0"/>
          </a:p>
          <a:p>
            <a:pPr lvl="1"/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sudoers.d</a:t>
            </a:r>
            <a:r>
              <a:rPr lang="en-US" dirty="0" smtClean="0"/>
              <a:t> folder</a:t>
            </a:r>
            <a:endParaRPr lang="en-US" dirty="0"/>
          </a:p>
          <a:p>
            <a:pPr lvl="1"/>
            <a:r>
              <a:rPr lang="en-US" dirty="0"/>
              <a:t>root ALL=(ALL) ALL</a:t>
            </a:r>
          </a:p>
          <a:p>
            <a:pPr lvl="1"/>
            <a:r>
              <a:rPr lang="en-US" dirty="0"/>
              <a:t>Remove others as </a:t>
            </a:r>
            <a:r>
              <a:rPr lang="en-US" dirty="0" err="1" smtClean="0"/>
              <a:t>sudo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78" y="533400"/>
            <a:ext cx="4267200" cy="354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4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OS updates</a:t>
            </a:r>
          </a:p>
          <a:p>
            <a:pPr lvl="1"/>
            <a:r>
              <a:rPr lang="en-US" dirty="0" smtClean="0"/>
              <a:t>apt-get update &amp;&amp; apt-get upgrade</a:t>
            </a:r>
          </a:p>
          <a:p>
            <a:pPr lvl="1"/>
            <a:r>
              <a:rPr lang="en-US" dirty="0" smtClean="0"/>
              <a:t>yum update</a:t>
            </a:r>
          </a:p>
          <a:p>
            <a:r>
              <a:rPr lang="en-US" dirty="0" smtClean="0"/>
              <a:t>No users with UID of 0</a:t>
            </a:r>
          </a:p>
          <a:p>
            <a:pPr lvl="1"/>
            <a:r>
              <a:rPr lang="en-US" dirty="0" err="1" smtClean="0"/>
              <a:t>awk</a:t>
            </a:r>
            <a:r>
              <a:rPr lang="en-US" dirty="0" smtClean="0"/>
              <a:t> -F: '($3 == "0") {print}'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 smtClean="0"/>
          </a:p>
          <a:p>
            <a:r>
              <a:rPr lang="en-US" dirty="0" smtClean="0"/>
              <a:t>No empty passwords</a:t>
            </a:r>
          </a:p>
          <a:p>
            <a:pPr lvl="1"/>
            <a:r>
              <a:rPr lang="en-US" dirty="0" err="1" smtClean="0"/>
              <a:t>awk</a:t>
            </a:r>
            <a:r>
              <a:rPr lang="en-US" dirty="0" smtClean="0"/>
              <a:t> -F: '($2 == "") {print}' 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</a:p>
          <a:p>
            <a:r>
              <a:rPr lang="en-US" dirty="0" smtClean="0"/>
              <a:t>No world writeable files</a:t>
            </a:r>
          </a:p>
          <a:p>
            <a:pPr lvl="1"/>
            <a:r>
              <a:rPr lang="en-US" dirty="0" smtClean="0"/>
              <a:t>find /</a:t>
            </a:r>
            <a:r>
              <a:rPr lang="en-US" dirty="0" err="1" smtClean="0"/>
              <a:t>dir</a:t>
            </a:r>
            <a:r>
              <a:rPr lang="en-US" dirty="0" smtClean="0"/>
              <a:t> -</a:t>
            </a:r>
            <a:r>
              <a:rPr lang="en-US" dirty="0" err="1" smtClean="0"/>
              <a:t>xdev</a:t>
            </a:r>
            <a:r>
              <a:rPr lang="en-US" dirty="0" smtClean="0"/>
              <a:t> -type d \( -perm -0002 -a ! -perm -1000 \) –print</a:t>
            </a:r>
          </a:p>
          <a:p>
            <a:r>
              <a:rPr lang="en-US" dirty="0" smtClean="0"/>
              <a:t>No Files without owner</a:t>
            </a:r>
          </a:p>
          <a:p>
            <a:pPr lvl="1"/>
            <a:r>
              <a:rPr lang="en-US" dirty="0" smtClean="0"/>
              <a:t>find /</a:t>
            </a:r>
            <a:r>
              <a:rPr lang="en-US" dirty="0" err="1" smtClean="0"/>
              <a:t>dir</a:t>
            </a:r>
            <a:r>
              <a:rPr lang="en-US" dirty="0" smtClean="0"/>
              <a:t> -</a:t>
            </a:r>
            <a:r>
              <a:rPr lang="en-US" dirty="0" err="1" smtClean="0"/>
              <a:t>xdev</a:t>
            </a:r>
            <a:r>
              <a:rPr lang="en-US" dirty="0" smtClean="0"/>
              <a:t> \( -</a:t>
            </a:r>
            <a:r>
              <a:rPr lang="en-US" dirty="0" err="1" smtClean="0"/>
              <a:t>nouser</a:t>
            </a:r>
            <a:r>
              <a:rPr lang="en-US" dirty="0" smtClean="0"/>
              <a:t> -o -</a:t>
            </a:r>
            <a:r>
              <a:rPr lang="en-US" dirty="0" err="1" smtClean="0"/>
              <a:t>nogroup</a:t>
            </a:r>
            <a:r>
              <a:rPr lang="en-US" dirty="0" smtClean="0"/>
              <a:t> \) –print</a:t>
            </a:r>
          </a:p>
          <a:p>
            <a:r>
              <a:rPr lang="en-US" dirty="0" smtClean="0"/>
              <a:t>Every folder should be owned by root as a rule, apply exceptions as needed</a:t>
            </a:r>
          </a:p>
          <a:p>
            <a:pPr lvl="1"/>
            <a:r>
              <a:rPr lang="en-US" dirty="0" err="1" smtClean="0"/>
              <a:t>chmod</a:t>
            </a:r>
            <a:r>
              <a:rPr lang="en-US" dirty="0" smtClean="0"/>
              <a:t> –R . 774 for appropriate folders</a:t>
            </a:r>
          </a:p>
          <a:p>
            <a:r>
              <a:rPr lang="en-US" dirty="0" smtClean="0"/>
              <a:t>SSH </a:t>
            </a:r>
            <a:r>
              <a:rPr lang="en-US" dirty="0" smtClean="0"/>
              <a:t>on non-standard port</a:t>
            </a:r>
          </a:p>
          <a:p>
            <a:r>
              <a:rPr lang="en-US" dirty="0" smtClean="0"/>
              <a:t>MADCRAPS reverse shell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Files</a:t>
            </a:r>
          </a:p>
          <a:p>
            <a:r>
              <a:rPr lang="en-US" dirty="0"/>
              <a:t>Scheduled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New users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netstat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–plant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planu</a:t>
            </a:r>
            <a:endParaRPr lang="en-US" dirty="0" smtClean="0"/>
          </a:p>
          <a:p>
            <a:r>
              <a:rPr lang="en-US" dirty="0" smtClean="0"/>
              <a:t>SSH</a:t>
            </a:r>
          </a:p>
          <a:p>
            <a:pPr lvl="1"/>
            <a:r>
              <a:rPr lang="en-US" dirty="0" smtClean="0"/>
              <a:t>who –a</a:t>
            </a:r>
          </a:p>
          <a:p>
            <a:pPr lvl="1"/>
            <a:r>
              <a:rPr lang="en-US" dirty="0" smtClean="0"/>
              <a:t>TTY</a:t>
            </a:r>
          </a:p>
          <a:p>
            <a:r>
              <a:rPr lang="en-US" dirty="0" smtClean="0"/>
              <a:t>Different OS types have different session log files, but they all have one</a:t>
            </a:r>
          </a:p>
          <a:p>
            <a:pPr marL="448056" lvl="1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00200"/>
            <a:ext cx="4343400" cy="276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Connections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Address</a:t>
            </a:r>
          </a:p>
          <a:p>
            <a:pPr lvl="1"/>
            <a:r>
              <a:rPr lang="en-US" dirty="0" smtClean="0"/>
              <a:t>Look for ports on your machine</a:t>
            </a:r>
          </a:p>
          <a:p>
            <a:pPr lvl="1"/>
            <a:r>
              <a:rPr lang="en-US" dirty="0" smtClean="0"/>
              <a:t>Need to correspond to services you are running</a:t>
            </a:r>
          </a:p>
          <a:p>
            <a:pPr lvl="1"/>
            <a:r>
              <a:rPr lang="en-US" dirty="0" smtClean="0"/>
              <a:t>You are not running a service on port 1337</a:t>
            </a:r>
          </a:p>
          <a:p>
            <a:r>
              <a:rPr lang="en-US" dirty="0" smtClean="0"/>
              <a:t>Remote Address</a:t>
            </a:r>
          </a:p>
          <a:p>
            <a:pPr lvl="1"/>
            <a:r>
              <a:rPr lang="en-US" dirty="0" smtClean="0"/>
              <a:t>Is address on local network (192.168.X.X)</a:t>
            </a:r>
          </a:p>
          <a:p>
            <a:pPr lvl="1"/>
            <a:r>
              <a:rPr lang="en-US" dirty="0" smtClean="0"/>
              <a:t>If it is not, write down address and put it on board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72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4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Processes/Executables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to connections</a:t>
            </a:r>
          </a:p>
          <a:p>
            <a:pPr lvl="1"/>
            <a:r>
              <a:rPr lang="en-US" dirty="0" smtClean="0"/>
              <a:t>Delete executable </a:t>
            </a:r>
          </a:p>
          <a:p>
            <a:pPr lvl="2"/>
            <a:r>
              <a:rPr lang="en-US" dirty="0" smtClean="0"/>
              <a:t>kill -9 [PID]</a:t>
            </a:r>
          </a:p>
          <a:p>
            <a:pPr lvl="1"/>
            <a:r>
              <a:rPr lang="en-US" dirty="0" smtClean="0"/>
              <a:t>Write name down</a:t>
            </a:r>
          </a:p>
          <a:p>
            <a:r>
              <a:rPr lang="en-US" dirty="0" smtClean="0"/>
              <a:t>/bin/</a:t>
            </a:r>
            <a:r>
              <a:rPr lang="en-US" dirty="0" err="1" smtClean="0"/>
              <a:t>sh</a:t>
            </a:r>
            <a:r>
              <a:rPr lang="en-US" dirty="0" smtClean="0"/>
              <a:t> or /bin/bash</a:t>
            </a:r>
          </a:p>
          <a:p>
            <a:r>
              <a:rPr lang="en-US" dirty="0" smtClean="0"/>
              <a:t>Startup</a:t>
            </a:r>
          </a:p>
          <a:p>
            <a:pPr lvl="1"/>
            <a:r>
              <a:rPr lang="en-US" dirty="0" err="1"/>
              <a:t>systemctl</a:t>
            </a:r>
            <a:r>
              <a:rPr lang="en-US" dirty="0"/>
              <a:t> list-unit-files --type=service | grep </a:t>
            </a:r>
            <a:r>
              <a:rPr lang="en-US" dirty="0" smtClean="0"/>
              <a:t>enabled</a:t>
            </a:r>
          </a:p>
          <a:p>
            <a:pPr lvl="1"/>
            <a:r>
              <a:rPr lang="en-US" dirty="0" err="1"/>
              <a:t>systemctl</a:t>
            </a:r>
            <a:r>
              <a:rPr lang="en-US" dirty="0"/>
              <a:t> disable </a:t>
            </a:r>
            <a:r>
              <a:rPr lang="en-US" dirty="0" err="1"/>
              <a:t>service_name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Ps / </a:t>
            </a:r>
            <a:r>
              <a:rPr lang="en-US" dirty="0" err="1" smtClean="0"/>
              <a:t>ps</a:t>
            </a:r>
            <a:r>
              <a:rPr lang="en-US" dirty="0" smtClean="0"/>
              <a:t> aux</a:t>
            </a:r>
          </a:p>
          <a:p>
            <a:r>
              <a:rPr lang="en-US" dirty="0" smtClean="0"/>
              <a:t>kill -9 [PID]</a:t>
            </a:r>
          </a:p>
          <a:p>
            <a:r>
              <a:rPr lang="en-US" dirty="0"/>
              <a:t># yum list installed</a:t>
            </a:r>
            <a:br>
              <a:rPr lang="en-US" dirty="0"/>
            </a:br>
            <a:r>
              <a:rPr lang="en-US" dirty="0"/>
              <a:t># yum list </a:t>
            </a:r>
            <a:r>
              <a:rPr lang="en-US" dirty="0" err="1"/>
              <a:t>packageName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 yum remove </a:t>
            </a:r>
            <a:r>
              <a:rPr lang="en-US" dirty="0" err="1"/>
              <a:t>packageName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dpkg</a:t>
            </a:r>
            <a:r>
              <a:rPr lang="en-US" dirty="0"/>
              <a:t> </a:t>
            </a:r>
            <a:r>
              <a:rPr lang="en-US" dirty="0" smtClean="0"/>
              <a:t>–list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dpkg</a:t>
            </a:r>
            <a:r>
              <a:rPr lang="en-US" dirty="0" smtClean="0"/>
              <a:t> –get-selections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dpkg</a:t>
            </a:r>
            <a:r>
              <a:rPr lang="en-US" dirty="0"/>
              <a:t> --info </a:t>
            </a:r>
            <a:r>
              <a:rPr lang="en-US" dirty="0" err="1"/>
              <a:t>packageName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 apt-get remove </a:t>
            </a:r>
            <a:r>
              <a:rPr lang="en-US" dirty="0" err="1"/>
              <a:t>packageName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Executables Cont.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42950"/>
            <a:ext cx="2562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5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911</TotalTime>
  <Words>534</Words>
  <Application>Microsoft Office PowerPoint</Application>
  <PresentationFormat>On-screen Show (4:3)</PresentationFormat>
  <Paragraphs>142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Securing UNIX</vt:lpstr>
      <vt:lpstr>User Accounts</vt:lpstr>
      <vt:lpstr>Sudoers</vt:lpstr>
      <vt:lpstr>System Hardening</vt:lpstr>
      <vt:lpstr>Finding Malware</vt:lpstr>
      <vt:lpstr>Open Connections</vt:lpstr>
      <vt:lpstr>Open Connections Cont.</vt:lpstr>
      <vt:lpstr>Processes/Executables</vt:lpstr>
      <vt:lpstr>Executables Cont.</vt:lpstr>
      <vt:lpstr>Executables Cont.</vt:lpstr>
      <vt:lpstr>Filesystem</vt:lpstr>
      <vt:lpstr>Scheduled Tasks</vt:lpstr>
      <vt:lpstr>New Users</vt:lpstr>
      <vt:lpstr>Firewall</vt:lpstr>
      <vt:lpstr>IPTABLES</vt:lpstr>
      <vt:lpstr>Services</vt:lpstr>
      <vt:lpstr>Continuous actions</vt:lpstr>
      <vt:lpstr>Finding Malware Initially</vt:lpstr>
      <vt:lpstr>Finding Malware After Hardening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Test</cp:lastModifiedBy>
  <cp:revision>49</cp:revision>
  <dcterms:created xsi:type="dcterms:W3CDTF">2018-01-24T19:58:52Z</dcterms:created>
  <dcterms:modified xsi:type="dcterms:W3CDTF">2018-02-15T05:50:27Z</dcterms:modified>
</cp:coreProperties>
</file>