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70" r:id="rId3"/>
    <p:sldId id="277" r:id="rId4"/>
    <p:sldId id="278" r:id="rId5"/>
    <p:sldId id="257" r:id="rId6"/>
    <p:sldId id="259" r:id="rId7"/>
    <p:sldId id="260" r:id="rId8"/>
    <p:sldId id="261" r:id="rId9"/>
    <p:sldId id="262" r:id="rId10"/>
    <p:sldId id="268" r:id="rId11"/>
    <p:sldId id="263" r:id="rId12"/>
    <p:sldId id="265" r:id="rId13"/>
    <p:sldId id="266" r:id="rId14"/>
    <p:sldId id="282" r:id="rId15"/>
    <p:sldId id="264" r:id="rId16"/>
    <p:sldId id="281" r:id="rId17"/>
    <p:sldId id="267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869" autoAdjust="0"/>
  </p:normalViewPr>
  <p:slideViewPr>
    <p:cSldViewPr>
      <p:cViewPr>
        <p:scale>
          <a:sx n="60" d="100"/>
          <a:sy n="60" d="100"/>
        </p:scale>
        <p:origin x="-1560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3FFC2-4D08-46B7-961E-524A8049161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B25B4-04BF-403B-AB98-BFDD8595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CC6825-9616-4A1A-9C0D-F9D8D88121F8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2A5AECF-D9E7-447D-8F6E-6071D878FD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Securing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askkill</a:t>
            </a:r>
            <a:r>
              <a:rPr lang="en-US" dirty="0" smtClean="0"/>
              <a:t> </a:t>
            </a:r>
            <a:r>
              <a:rPr lang="en-US" dirty="0"/>
              <a:t>/PID 2704 /F</a:t>
            </a:r>
            <a:endParaRPr lang="en-US" dirty="0" smtClean="0"/>
          </a:p>
          <a:p>
            <a:r>
              <a:rPr lang="en-US" dirty="0" smtClean="0"/>
              <a:t>Outdated services can be exploited</a:t>
            </a:r>
          </a:p>
          <a:p>
            <a:r>
              <a:rPr lang="en-US" dirty="0" smtClean="0"/>
              <a:t>Stop them from running</a:t>
            </a:r>
          </a:p>
          <a:p>
            <a:r>
              <a:rPr lang="en-US" dirty="0" smtClean="0"/>
              <a:t>Leave them available in case of inject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tmp</a:t>
            </a:r>
            <a:r>
              <a:rPr lang="en-US" dirty="0" smtClean="0"/>
              <a:t> folder</a:t>
            </a:r>
          </a:p>
          <a:p>
            <a:pPr lvl="1"/>
            <a:r>
              <a:rPr lang="en-US" dirty="0" smtClean="0"/>
              <a:t>echo %</a:t>
            </a:r>
            <a:r>
              <a:rPr lang="en-US" b="1" dirty="0" smtClean="0"/>
              <a:t>temp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exist for all accounts</a:t>
            </a:r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2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scheduler (it’s a GUI)</a:t>
            </a:r>
          </a:p>
          <a:p>
            <a:pPr lvl="1"/>
            <a:r>
              <a:rPr lang="en-US" dirty="0" smtClean="0"/>
              <a:t>Windows Flag-&gt;type in task scheduler</a:t>
            </a:r>
          </a:p>
          <a:p>
            <a:pPr lvl="1"/>
            <a:r>
              <a:rPr lang="en-US" dirty="0" smtClean="0"/>
              <a:t>Look at active tasks</a:t>
            </a:r>
          </a:p>
          <a:p>
            <a:r>
              <a:rPr lang="en-US" dirty="0" smtClean="0"/>
              <a:t>command line</a:t>
            </a:r>
          </a:p>
          <a:p>
            <a:pPr lvl="1"/>
            <a:r>
              <a:rPr lang="en-US" dirty="0" err="1" smtClean="0"/>
              <a:t>schtasks</a:t>
            </a:r>
            <a:r>
              <a:rPr lang="en-US" dirty="0" smtClean="0"/>
              <a:t> /query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0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 + R</a:t>
            </a:r>
          </a:p>
          <a:p>
            <a:pPr lvl="1"/>
            <a:r>
              <a:rPr lang="en-US" dirty="0" err="1" smtClean="0"/>
              <a:t>msconfig</a:t>
            </a:r>
            <a:endParaRPr lang="en-US" dirty="0" smtClean="0"/>
          </a:p>
          <a:p>
            <a:pPr lvl="1"/>
            <a:r>
              <a:rPr lang="en-US" dirty="0" err="1" smtClean="0"/>
              <a:t>compmgmt.msc</a:t>
            </a:r>
            <a:endParaRPr lang="en-US" dirty="0" smtClean="0"/>
          </a:p>
          <a:p>
            <a:pPr lvl="1"/>
            <a:r>
              <a:rPr lang="en-US" dirty="0" err="1" smtClean="0"/>
              <a:t>secpol.msc</a:t>
            </a:r>
            <a:r>
              <a:rPr lang="en-US" dirty="0" smtClean="0"/>
              <a:t> (lockout)</a:t>
            </a:r>
          </a:p>
          <a:p>
            <a:pPr lvl="1"/>
            <a:r>
              <a:rPr lang="en-US" dirty="0" err="1" smtClean="0"/>
              <a:t>optionalfeatures</a:t>
            </a:r>
            <a:endParaRPr lang="en-US" dirty="0" smtClean="0"/>
          </a:p>
          <a:p>
            <a:pPr lvl="1"/>
            <a:r>
              <a:rPr lang="en-US" dirty="0" err="1" smtClean="0"/>
              <a:t>appwiz.cpl</a:t>
            </a:r>
            <a:endParaRPr lang="en-US" dirty="0" smtClean="0"/>
          </a:p>
          <a:p>
            <a:pPr lvl="1"/>
            <a:r>
              <a:rPr lang="en-US" dirty="0" err="1" smtClean="0"/>
              <a:t>services.msc</a:t>
            </a:r>
            <a:endParaRPr lang="en-US" dirty="0" smtClean="0"/>
          </a:p>
          <a:p>
            <a:pPr lvl="1"/>
            <a:r>
              <a:rPr lang="en-US" dirty="0" smtClean="0"/>
              <a:t>control folders</a:t>
            </a:r>
            <a:endParaRPr lang="en-US" dirty="0"/>
          </a:p>
        </p:txBody>
      </p:sp>
      <p:pic>
        <p:nvPicPr>
          <p:cNvPr id="2050" name="Picture 2" descr="Image result for registry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743200"/>
            <a:ext cx="4366706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reate original list</a:t>
            </a:r>
          </a:p>
          <a:p>
            <a:pPr lvl="1"/>
            <a:r>
              <a:rPr lang="en-US" dirty="0" smtClean="0"/>
              <a:t>net user &gt; user.txt</a:t>
            </a:r>
          </a:p>
          <a:p>
            <a:r>
              <a:rPr lang="en-US" dirty="0"/>
              <a:t>C</a:t>
            </a:r>
            <a:r>
              <a:rPr lang="en-US" dirty="0" smtClean="0"/>
              <a:t>ontinually create new list and diff</a:t>
            </a:r>
          </a:p>
          <a:p>
            <a:pPr lvl="1"/>
            <a:r>
              <a:rPr lang="en-US" dirty="0" smtClean="0"/>
              <a:t>net user &gt; user2.txt</a:t>
            </a:r>
          </a:p>
          <a:p>
            <a:pPr lvl="1"/>
            <a:r>
              <a:rPr lang="en-US" dirty="0" smtClean="0"/>
              <a:t>FC user.txt user2.txt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9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it’s on</a:t>
            </a:r>
          </a:p>
          <a:p>
            <a:r>
              <a:rPr lang="en-US" dirty="0" smtClean="0"/>
              <a:t>Whitelist </a:t>
            </a:r>
            <a:r>
              <a:rPr lang="en-US" dirty="0" err="1" smtClean="0"/>
              <a:t>rdp</a:t>
            </a:r>
            <a:r>
              <a:rPr lang="en-US" dirty="0" smtClean="0"/>
              <a:t> (to/from) our host machines</a:t>
            </a:r>
          </a:p>
          <a:p>
            <a:pPr lvl="1"/>
            <a:r>
              <a:rPr lang="en-US" dirty="0" smtClean="0"/>
              <a:t>1 port, several IPs</a:t>
            </a:r>
          </a:p>
          <a:p>
            <a:r>
              <a:rPr lang="en-US" dirty="0" smtClean="0"/>
              <a:t>Whitelist list of services (to/from)</a:t>
            </a:r>
          </a:p>
          <a:p>
            <a:r>
              <a:rPr lang="en-US" dirty="0" smtClean="0"/>
              <a:t>Everything else should be closed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60"/>
          <a:stretch/>
        </p:blipFill>
        <p:spPr bwMode="auto">
          <a:xfrm>
            <a:off x="838200" y="4295987"/>
            <a:ext cx="3886200" cy="216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05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have passwords of their own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Configuration Files</a:t>
            </a:r>
          </a:p>
          <a:p>
            <a:r>
              <a:rPr lang="en-US" dirty="0" smtClean="0"/>
              <a:t>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</a:p>
          <a:p>
            <a:r>
              <a:rPr lang="en-US" dirty="0" smtClean="0"/>
              <a:t>Malware</a:t>
            </a:r>
          </a:p>
          <a:p>
            <a:r>
              <a:rPr lang="en-US" dirty="0" smtClean="0"/>
              <a:t>Users</a:t>
            </a:r>
          </a:p>
          <a:p>
            <a:r>
              <a:rPr lang="en-US" dirty="0" smtClean="0"/>
              <a:t>Services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Malware Initially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rid of it</a:t>
            </a:r>
          </a:p>
          <a:p>
            <a:r>
              <a:rPr lang="en-US" dirty="0" smtClean="0"/>
              <a:t>Write down the incident</a:t>
            </a:r>
          </a:p>
          <a:p>
            <a:r>
              <a:rPr lang="en-US" dirty="0" smtClean="0"/>
              <a:t>Blacklist necessary 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9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Malware After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rid of it</a:t>
            </a:r>
          </a:p>
          <a:p>
            <a:r>
              <a:rPr lang="en-US" dirty="0" smtClean="0"/>
              <a:t>Write down the incident</a:t>
            </a:r>
          </a:p>
          <a:p>
            <a:r>
              <a:rPr lang="en-US" dirty="0" smtClean="0"/>
              <a:t>Change all passwords again</a:t>
            </a:r>
          </a:p>
          <a:p>
            <a:r>
              <a:rPr lang="en-US" dirty="0" smtClean="0"/>
              <a:t>Figure out how they got in</a:t>
            </a:r>
            <a:endParaRPr lang="en-US" dirty="0"/>
          </a:p>
          <a:p>
            <a:r>
              <a:rPr lang="en-US" dirty="0"/>
              <a:t>Blacklist necessary </a:t>
            </a:r>
            <a:r>
              <a:rPr lang="en-US" dirty="0" smtClean="0"/>
              <a:t>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Change all passwords</a:t>
            </a:r>
          </a:p>
          <a:p>
            <a:pPr marL="36576" indent="0">
              <a:buNone/>
            </a:pPr>
            <a:r>
              <a:rPr lang="en-US" dirty="0"/>
              <a:t>for /f "tokens=* skip=1" %%a in ('wmic </a:t>
            </a:r>
            <a:r>
              <a:rPr lang="en-US" dirty="0" err="1"/>
              <a:t>UserAccount</a:t>
            </a:r>
            <a:r>
              <a:rPr lang="en-US" dirty="0"/>
              <a:t> where "</a:t>
            </a:r>
            <a:r>
              <a:rPr lang="en-US" dirty="0" err="1"/>
              <a:t>LocalAccount</a:t>
            </a:r>
            <a:r>
              <a:rPr lang="en-US" dirty="0"/>
              <a:t>=True" get Name') do (</a:t>
            </a:r>
          </a:p>
          <a:p>
            <a:pPr marL="36576" indent="0">
              <a:buNone/>
            </a:pPr>
            <a:r>
              <a:rPr lang="en-US" dirty="0"/>
              <a:t>    if not "%%a"=="" (</a:t>
            </a:r>
          </a:p>
          <a:p>
            <a:pPr marL="36576" indent="0">
              <a:buNone/>
            </a:pPr>
            <a:r>
              <a:rPr lang="en-US" dirty="0"/>
              <a:t>        net user %%a [password]</a:t>
            </a:r>
          </a:p>
          <a:p>
            <a:pPr marL="36576" indent="0">
              <a:buNone/>
            </a:pPr>
            <a:r>
              <a:rPr lang="en-US" dirty="0" smtClean="0"/>
              <a:t>    </a:t>
            </a:r>
            <a:r>
              <a:rPr lang="en-US" dirty="0"/>
              <a:t>)</a:t>
            </a:r>
          </a:p>
          <a:p>
            <a:pPr marL="36576" indent="0">
              <a:buNone/>
            </a:pPr>
            <a:r>
              <a:rPr lang="en-US" dirty="0" smtClean="0"/>
              <a:t>)</a:t>
            </a:r>
          </a:p>
          <a:p>
            <a:r>
              <a:rPr lang="en-US" dirty="0" smtClean="0"/>
              <a:t>Use </a:t>
            </a:r>
            <a:r>
              <a:rPr lang="en-US" dirty="0"/>
              <a:t>on screen keyboard instead of physical keyboard for </a:t>
            </a:r>
            <a:r>
              <a:rPr lang="en-US" dirty="0" smtClean="0"/>
              <a:t>password</a:t>
            </a:r>
          </a:p>
          <a:p>
            <a:endParaRPr lang="en-US" dirty="0"/>
          </a:p>
          <a:p>
            <a:r>
              <a:rPr lang="en-US" dirty="0"/>
              <a:t>Change </a:t>
            </a:r>
            <a:r>
              <a:rPr lang="en-US" dirty="0" smtClean="0"/>
              <a:t>Administrator password</a:t>
            </a:r>
            <a:endParaRPr lang="en-US" dirty="0"/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2" y="152400"/>
            <a:ext cx="2566988" cy="191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9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Hardening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updates</a:t>
            </a:r>
          </a:p>
          <a:p>
            <a:pPr lvl="1"/>
            <a:r>
              <a:rPr lang="en-US" dirty="0"/>
              <a:t>Windows Flag-&gt;Control Panel-&gt;Windows Update</a:t>
            </a:r>
          </a:p>
          <a:p>
            <a:r>
              <a:rPr lang="en-US" dirty="0"/>
              <a:t>UAC turned to highest setting</a:t>
            </a:r>
          </a:p>
          <a:p>
            <a:pPr lvl="1"/>
            <a:r>
              <a:rPr lang="en-US" dirty="0"/>
              <a:t>Windows Flag-&gt;Control Panel-&gt;User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Files</a:t>
            </a:r>
          </a:p>
          <a:p>
            <a:r>
              <a:rPr lang="en-US" dirty="0" smtClean="0"/>
              <a:t>Scheduled Tasks</a:t>
            </a:r>
          </a:p>
          <a:p>
            <a:r>
              <a:rPr lang="en-US" dirty="0" smtClean="0"/>
              <a:t>Registry</a:t>
            </a:r>
          </a:p>
          <a:p>
            <a:r>
              <a:rPr lang="en-US" dirty="0" smtClean="0"/>
              <a:t>New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62" y="2895600"/>
            <a:ext cx="5556718" cy="360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Netstat</a:t>
            </a:r>
            <a:endParaRPr lang="en-US" dirty="0" smtClean="0"/>
          </a:p>
          <a:p>
            <a:r>
              <a:rPr lang="en-US" dirty="0" err="1" smtClean="0"/>
              <a:t>netstat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–a </a:t>
            </a:r>
          </a:p>
          <a:p>
            <a:pPr lvl="1"/>
            <a:r>
              <a:rPr lang="en-US" dirty="0" smtClean="0"/>
              <a:t>(–o to get process) </a:t>
            </a:r>
          </a:p>
          <a:p>
            <a:pPr lvl="1"/>
            <a:r>
              <a:rPr lang="en-US" dirty="0" smtClean="0"/>
              <a:t>(-f [protocol])</a:t>
            </a:r>
          </a:p>
          <a:p>
            <a:pPr lvl="1"/>
            <a:r>
              <a:rPr lang="en-US" dirty="0" smtClean="0"/>
              <a:t>(-b to get executable)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6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Connections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Address</a:t>
            </a:r>
          </a:p>
          <a:p>
            <a:pPr lvl="1"/>
            <a:r>
              <a:rPr lang="en-US" dirty="0" smtClean="0"/>
              <a:t>Look for ports on your machine</a:t>
            </a:r>
          </a:p>
          <a:p>
            <a:pPr lvl="1"/>
            <a:r>
              <a:rPr lang="en-US" dirty="0" smtClean="0"/>
              <a:t>Need to correspond to services you are running</a:t>
            </a:r>
          </a:p>
          <a:p>
            <a:pPr lvl="1"/>
            <a:r>
              <a:rPr lang="en-US" dirty="0" smtClean="0"/>
              <a:t>You are not running a service on port 1337</a:t>
            </a:r>
          </a:p>
          <a:p>
            <a:r>
              <a:rPr lang="en-US" dirty="0" smtClean="0"/>
              <a:t>Remote Address</a:t>
            </a:r>
          </a:p>
          <a:p>
            <a:pPr lvl="1"/>
            <a:r>
              <a:rPr lang="en-US" dirty="0" smtClean="0"/>
              <a:t>Is address on local network (192.168.X.X)</a:t>
            </a:r>
          </a:p>
          <a:p>
            <a:pPr lvl="1"/>
            <a:r>
              <a:rPr lang="en-US" dirty="0" smtClean="0"/>
              <a:t>If it is not, write down address and put it on board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4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Connection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Ports?</a:t>
            </a:r>
          </a:p>
          <a:p>
            <a:r>
              <a:rPr lang="en-US" dirty="0" smtClean="0"/>
              <a:t>TIME_WAIT?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63055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0"/>
            <a:ext cx="7362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Processes/Executables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Windows Flag-&gt;type in task manager</a:t>
            </a:r>
          </a:p>
          <a:p>
            <a:r>
              <a:rPr lang="en-US" dirty="0" smtClean="0"/>
              <a:t>Linked to connections</a:t>
            </a:r>
          </a:p>
          <a:p>
            <a:pPr lvl="1"/>
            <a:r>
              <a:rPr lang="en-US" dirty="0" smtClean="0"/>
              <a:t>Delete executable </a:t>
            </a:r>
          </a:p>
          <a:p>
            <a:pPr lvl="2"/>
            <a:r>
              <a:rPr lang="en-US" dirty="0" smtClean="0"/>
              <a:t>wmic process get </a:t>
            </a:r>
            <a:r>
              <a:rPr lang="en-US" dirty="0" err="1" smtClean="0"/>
              <a:t>ProcessID,ExecutablePath</a:t>
            </a:r>
            <a:endParaRPr lang="en-US" dirty="0" smtClean="0"/>
          </a:p>
          <a:p>
            <a:pPr lvl="1"/>
            <a:r>
              <a:rPr lang="en-US" dirty="0" smtClean="0"/>
              <a:t>Write name down</a:t>
            </a:r>
          </a:p>
          <a:p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Good if you are running it, bad if you aren’t, disastrous if you don’t see it</a:t>
            </a:r>
          </a:p>
          <a:p>
            <a:r>
              <a:rPr lang="en-US" dirty="0" smtClean="0"/>
              <a:t>WMIC</a:t>
            </a:r>
          </a:p>
          <a:p>
            <a:pPr lvl="1"/>
            <a:r>
              <a:rPr lang="en-US" dirty="0" smtClean="0"/>
              <a:t>Administrator Tool similar to </a:t>
            </a:r>
            <a:r>
              <a:rPr lang="en-US" dirty="0" err="1" smtClean="0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tasklist</a:t>
            </a:r>
            <a:endParaRPr lang="en-US" dirty="0" smtClean="0"/>
          </a:p>
          <a:p>
            <a:r>
              <a:rPr lang="en-US" dirty="0" err="1" smtClean="0"/>
              <a:t>tasklist</a:t>
            </a:r>
            <a:r>
              <a:rPr lang="en-US" dirty="0" smtClean="0"/>
              <a:t> | find [</a:t>
            </a:r>
            <a:r>
              <a:rPr lang="en-US" dirty="0" err="1" smtClean="0"/>
              <a:t>pid</a:t>
            </a:r>
            <a:r>
              <a:rPr lang="en-US" dirty="0" smtClean="0"/>
              <a:t>]</a:t>
            </a:r>
          </a:p>
          <a:p>
            <a:r>
              <a:rPr lang="en-US" dirty="0" smtClean="0"/>
              <a:t>Misspelled processes</a:t>
            </a:r>
          </a:p>
          <a:p>
            <a:pPr lvl="1"/>
            <a:r>
              <a:rPr lang="en-US" dirty="0" smtClean="0"/>
              <a:t>explorer.exe-&gt;explore.exe</a:t>
            </a:r>
          </a:p>
          <a:p>
            <a:pPr lvl="1"/>
            <a:r>
              <a:rPr lang="en-US" dirty="0" smtClean="0"/>
              <a:t>csrss.exe</a:t>
            </a:r>
          </a:p>
          <a:p>
            <a:pPr lvl="1"/>
            <a:r>
              <a:rPr lang="en-US" dirty="0" smtClean="0"/>
              <a:t>services.exe-&gt;service.exe</a:t>
            </a:r>
          </a:p>
          <a:p>
            <a:pPr lvl="1"/>
            <a:r>
              <a:rPr lang="en-US" dirty="0" smtClean="0"/>
              <a:t>svchost.exe-&gt;scvhost.exe</a:t>
            </a:r>
          </a:p>
          <a:p>
            <a:pPr lvl="1"/>
            <a:r>
              <a:rPr lang="en-US" dirty="0" smtClean="0"/>
              <a:t>spoolsv.exe</a:t>
            </a:r>
          </a:p>
          <a:p>
            <a:pPr lvl="1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336235" y="4684643"/>
            <a:ext cx="1752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52800" y="4191000"/>
            <a:ext cx="1752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52800" y="3276600"/>
            <a:ext cx="17526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Executables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2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1090</TotalTime>
  <Words>433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Securing Windows</vt:lpstr>
      <vt:lpstr>User Accounts</vt:lpstr>
      <vt:lpstr>System Hardening</vt:lpstr>
      <vt:lpstr>Finding Malware</vt:lpstr>
      <vt:lpstr>Open Connections</vt:lpstr>
      <vt:lpstr>Open Connections Cont.</vt:lpstr>
      <vt:lpstr>Open Connection Example</vt:lpstr>
      <vt:lpstr>Processes/Executables</vt:lpstr>
      <vt:lpstr>Executables Cont.</vt:lpstr>
      <vt:lpstr>Executables Cont.</vt:lpstr>
      <vt:lpstr>Filesystem</vt:lpstr>
      <vt:lpstr>Scheduled Tasks</vt:lpstr>
      <vt:lpstr>Registry</vt:lpstr>
      <vt:lpstr>New Users</vt:lpstr>
      <vt:lpstr>Firewall</vt:lpstr>
      <vt:lpstr>Services</vt:lpstr>
      <vt:lpstr>Continuous actions</vt:lpstr>
      <vt:lpstr>Finding Malware Initially</vt:lpstr>
      <vt:lpstr>Finding Malware After Hardening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Test</cp:lastModifiedBy>
  <cp:revision>34</cp:revision>
  <dcterms:created xsi:type="dcterms:W3CDTF">2018-01-24T19:58:52Z</dcterms:created>
  <dcterms:modified xsi:type="dcterms:W3CDTF">2018-02-08T07:59:06Z</dcterms:modified>
</cp:coreProperties>
</file>