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CB98A3-9D46-4321-BDD1-FD20D712369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6E1399-4FAF-437B-8455-481D08CC65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1F0E1E-91FE-40E6-B3C4-697FD2CA199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6AFB60-2974-4DE1-B90C-1C46C3D3A10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CEDB09-E952-4B65-8E9B-AD004C84F1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A8DD60-C8F6-4411-B6D1-9CC6C6ABFD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E885B8-640E-4295-90CF-EC6EC26EEB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BB8863-1289-4FEE-AF6B-1B5D2705E7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35012C-D589-4D39-B38C-CEF23F6927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1D76A5-C5A9-4CB8-8EBF-986DB89C8F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8BC010-4EC5-42A6-AEA2-AECE60E0F5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2969A6-739D-482E-B507-F37B340821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C2B4348-B162-421B-B0B2-CA8D0CB724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901399-2CFE-4E5F-848E-9E3C816F0A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A62A8A-4A43-4654-8C5B-19CB681DBB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75E746-84E0-4AC6-9810-EAD7330A13F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956CFF-517E-465A-87FB-28C7752FCE5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73751D-5422-4466-9533-CC115B8A55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B3A7EB-0D25-481A-91B7-388056C312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45B60C-A0C0-4C19-AE4E-95CB06FFEB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CFBF5E-CEFC-4155-9547-A3A0781468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6AD2A5-C01D-4AF5-B2CA-1D91750225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22202E-0E13-4BE5-A443-FD46686F6B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7C5174-C02D-4389-AC47-D501036A0B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7AC8E3-9BC2-4925-8E3F-EAF93251E7CF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5FF54B-3BFF-42DC-BD99-ECD79F857AFE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ru-RU" sz="4800" spc="-1" strike="noStrike">
                <a:solidFill>
                  <a:srgbClr val="000000"/>
                </a:solidFill>
                <a:latin typeface="Calibri Light"/>
              </a:rPr>
              <a:t>Схема данных. </a:t>
            </a:r>
            <a:r>
              <a:rPr b="0" lang="en" sz="4800" spc="-1" strike="noStrike">
                <a:solidFill>
                  <a:srgbClr val="000000"/>
                </a:solidFill>
                <a:latin typeface="Calibri Light"/>
              </a:rPr>
              <a:t>EER-</a:t>
            </a:r>
            <a:r>
              <a:rPr b="0" lang="ru-RU" sz="4800" spc="-1" strike="noStrike">
                <a:solidFill>
                  <a:srgbClr val="000000"/>
                </a:solidFill>
                <a:latin typeface="Calibri Light"/>
              </a:rPr>
              <a:t>диаграмма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Волжанин Александр Павлович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II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курс</a:t>
            </a:r>
            <a:br>
              <a:rPr sz="2400"/>
            </a:b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Технологии разработки программного обеспечения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Цель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Продолжить знакомство в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MySQL Workbench, SQL</a:t>
            </a:r>
            <a:endParaRPr b="0" lang="ru-RU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Начать рассматривать инструменты проектирования баз данных в визуальном редакторе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Задание 1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720000" y="428904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Ссылка на гист - https://gist.github.com/m4deme1ns4ne/5d181b0db634515e4a38fecb36065e28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900000" y="1825560"/>
            <a:ext cx="10259280" cy="222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4200" spc="-1" strike="noStrike">
                <a:solidFill>
                  <a:srgbClr val="000000"/>
                </a:solidFill>
                <a:latin typeface="Calibri"/>
              </a:rPr>
              <a:t>Задание 2</a:t>
            </a:r>
            <a:endParaRPr b="0" lang="ru-RU" sz="42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4778280" y="360000"/>
            <a:ext cx="6921360" cy="5551200"/>
          </a:xfrm>
          <a:prstGeom prst="rect">
            <a:avLst/>
          </a:prstGeom>
          <a:ln w="0">
            <a:noFill/>
          </a:ln>
        </p:spPr>
      </p:pic>
      <p:sp>
        <p:nvSpPr>
          <p:cNvPr id="91" name=""/>
          <p:cNvSpPr/>
          <p:nvPr/>
        </p:nvSpPr>
        <p:spPr>
          <a:xfrm>
            <a:off x="552600" y="6120000"/>
            <a:ext cx="808704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latin typeface="Arial"/>
              </a:rPr>
              <a:t>https://gist.github.com/m4deme1ns4ne/7a7a9ab96b2fd36b1063e0a8f57d21d6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/>
          <p:nvPr/>
        </p:nvSpPr>
        <p:spPr>
          <a:xfrm>
            <a:off x="540000" y="487440"/>
            <a:ext cx="5939640" cy="11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4000" spc="-1" strike="noStrike">
                <a:latin typeface="Arial"/>
              </a:rPr>
              <a:t>Задание 3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0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5760000" y="360000"/>
            <a:ext cx="6012720" cy="50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 txBox="1"/>
          <p:nvPr/>
        </p:nvSpPr>
        <p:spPr>
          <a:xfrm>
            <a:off x="540000" y="540000"/>
            <a:ext cx="2616120" cy="65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4000" spc="-1" strike="noStrike">
                <a:latin typeface="Arial"/>
              </a:rPr>
              <a:t>Задание 4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756000" y="1620000"/>
            <a:ext cx="10764000" cy="48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В настройках таблиц не было указано, чтобы предпринимались какие-либо действия.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2024-02-21T10:45:23Z</dcterms:created>
  <dc:creator>Microsoft Office User</dc:creator>
  <dc:description/>
  <dc:language>ru-RU</dc:language>
  <cp:lastModifiedBy/>
  <dcterms:modified xsi:type="dcterms:W3CDTF">2024-03-11T22:58:04Z</dcterms:modified>
  <cp:revision>5</cp:revision>
  <dc:subject/>
  <dc:title>Схема данных. EER-диаграмма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r8>3</vt:r8>
  </property>
</Properties>
</file>