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/>
    <p:restoredTop sz="94628"/>
  </p:normalViewPr>
  <p:slideViewPr>
    <p:cSldViewPr snapToGrid="0">
      <p:cViewPr varScale="1">
        <p:scale>
          <a:sx n="113" d="100"/>
          <a:sy n="113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C8E6B-2297-361D-9D60-FC6AB00D0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A582AE-E754-A8A0-5270-65A47566F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4FC0C0-CCFF-8384-C283-AE0E80CF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97E1B-E2A2-CE84-B94B-543A4EF2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46F174-0AB2-C691-D492-DE6992DF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26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4A372-8C80-2F75-E7E1-30D07EC4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C394A7-BA85-CE13-82F8-FF0190A30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B0519-1D5D-D877-6830-4FD4EF1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F7A8F-C8DC-A3FC-9482-7EBED0FC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B663D-4AF7-E2D6-8B3B-62C30E82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DFE88F-5687-A6C7-E12D-86066827B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6C6D1-9A5B-FD02-1113-B178C8FC7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0343F1-4619-84D1-22A4-112FC407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7EBA0B-823C-B402-CB1B-45108BEF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49962-46C9-F0FA-BC98-3C9CDFC0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7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8A96D-8D07-AA19-B5CE-9688123B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F4687-3F13-D870-E30A-20E9EC51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F7D24-8156-ADFB-422A-1C7ABB8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990E0-410E-81B1-136A-DB5D4E64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C3CB6C-DCC9-87E1-BA94-4D37166B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6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9D2F5-A33F-B296-6957-409205FA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06502F-5309-CAC9-2474-58E6DEC8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316662-2377-BBD3-0540-3A566372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997A44-E576-5040-4D36-2B10C985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D219A5-3FDE-91DC-843D-B6EB0C52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92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83CFF-9C23-CA3A-CFC7-8AD72C1A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38E5E-6F86-D3C0-884D-0E775DA90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DE8E80-2DE6-F84B-0AD6-D89312E0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2A3225-C435-BDC9-1078-CF5B35C4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CC1AAA-08CD-0400-5982-86B4165D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7EB4CE-C133-4A75-6961-0B2A78B3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09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70FA-BB58-3396-B914-E79C8303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F884D9-6A35-A686-62E2-5550E291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E770C2-1D11-7BDA-F35C-1A5DD9F4F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4E879B-621D-8560-8636-E6A31C2A0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6E9D78-A8EF-ED56-7B17-7DA889A1C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5E7D07-A861-9A5B-5649-371E31FC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278CA2-A359-12B4-63F1-EEAA9601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7785D3-E9C4-E518-95C8-78E3F073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1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CB1C9-3A97-FDB2-A87D-5925827A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25AD98-8716-5CEE-1232-5ED70F1A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F2DA5B-C097-48D3-CBDE-2302B1BD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A1CFE0-0F4A-7716-57B4-10AEDAE3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66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125311-2B34-957A-1C0B-AFA59D27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814E47-B33D-BFA5-D39D-D5519443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1F6549-AF45-3D25-51E2-49659F29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7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C4AA4-297C-5CD1-C68A-E1EC11F7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10F46-2F41-9D4F-1907-B63DA22B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6E93A1-2370-3BA5-C151-078EDE140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9C73DB-63E2-6951-1AEC-027D9568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CEB60-A2E4-32CC-A7EF-A395D109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45E66E-7606-671D-B0F4-2954E178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9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205F8-C7A7-0626-AEE2-CF9FD862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F5353B-A6B0-D1FC-1591-BFAB34202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64B99C-EC6C-EC7E-ADED-79144C0FB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3B96F3-55FF-7801-FDDD-194EBE9E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C4F1A8-8819-71D7-54B3-159EDE99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A37D32-86D5-9130-34C7-53D204C9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D628C-5ACF-7871-3A50-03F51677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CA2C15-A615-FD9B-4D84-AAB13063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98308-4861-C757-EA74-B532FC7A4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0E42-E6CF-B54F-9B0B-5C01B26795DC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DF3C7-9D93-0848-AC71-EBEFD9839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96EEFE-2372-2FC4-D684-271B8D003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DF96-9E7B-1C44-9102-D690625CD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08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2B659-A738-2B87-9ADD-6801350A5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i="0" u="none" strike="noStrike" dirty="0">
                <a:solidFill>
                  <a:srgbClr val="000000"/>
                </a:solidFill>
                <a:effectLst/>
              </a:rPr>
              <a:t>Схема данных. </a:t>
            </a:r>
            <a:r>
              <a:rPr lang="en" sz="4800" i="0" u="none" strike="noStrike" dirty="0">
                <a:solidFill>
                  <a:srgbClr val="000000"/>
                </a:solidFill>
                <a:effectLst/>
              </a:rPr>
              <a:t>EER-</a:t>
            </a:r>
            <a:r>
              <a:rPr lang="ru-RU" sz="4800" i="0" u="none" strike="noStrike" dirty="0">
                <a:solidFill>
                  <a:srgbClr val="000000"/>
                </a:solidFill>
                <a:effectLst/>
              </a:rPr>
              <a:t>диаграмма</a:t>
            </a:r>
            <a:endParaRPr lang="ru-RU" sz="1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389C82-251A-AEB0-4101-4DE4ACEDC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Волжанин Александр Павлович</a:t>
            </a:r>
          </a:p>
          <a:p>
            <a:r>
              <a:rPr lang="en-US" dirty="0"/>
              <a:t>II </a:t>
            </a:r>
            <a:r>
              <a:rPr lang="ru-RU" dirty="0"/>
              <a:t>курс</a:t>
            </a:r>
            <a:br>
              <a:rPr lang="ru-RU" dirty="0"/>
            </a:br>
            <a:r>
              <a:rPr lang="ru-RU" dirty="0"/>
              <a:t>Технологии разработки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24180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1B5C3-8C40-AC21-23BA-1F3B7911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76FD76-BBCC-0016-017E-876BAC66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Продолжить знакомство в </a:t>
            </a:r>
            <a:r>
              <a:rPr lang="en-US" dirty="0"/>
              <a:t>MySQL Workbench, SQL</a:t>
            </a:r>
          </a:p>
          <a:p>
            <a:r>
              <a:rPr lang="ru-RU" dirty="0"/>
              <a:t>Начать рассматривать инструменты проектирования баз данных в визуальном редакторе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8CA75-528E-392D-229F-78998AF5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F903F-5569-C14E-C024-41001442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369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34</Words>
  <Application>Microsoft Macintosh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Схема данных. EER-диаграмма</vt:lpstr>
      <vt:lpstr>Цель</vt:lpstr>
      <vt:lpstr>Задание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 данных. EER-диаграмма</dc:title>
  <dc:creator>Microsoft Office User</dc:creator>
  <cp:lastModifiedBy>Microsoft Office User</cp:lastModifiedBy>
  <cp:revision>1</cp:revision>
  <dcterms:created xsi:type="dcterms:W3CDTF">2024-02-21T10:45:23Z</dcterms:created>
  <dcterms:modified xsi:type="dcterms:W3CDTF">2024-02-22T08:28:44Z</dcterms:modified>
</cp:coreProperties>
</file>