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DE4DA0-58AD-40FA-AB02-7A89F2CC76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7B2556-C737-4260-935B-20DF23C308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D46E86-3690-4808-806D-7835964E0D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252566-3E6C-4641-8C35-4B007BCA52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C76D3B-ED1E-4E53-B1FA-7F621FB803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B6C08E-609B-4C85-8A9E-D348CE7485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103002-E2D8-4F1C-8BCF-5C6B96B108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7015CF-26AF-469C-9AC2-467BD43EFF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EFFD31-7082-4A29-A172-609E1FF83D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E3DEED-D7A6-4A7C-8B3E-A38354A04A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0CA846-8F88-4F8B-B0B6-40679A1B1B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814322-E371-44CD-BBBE-171EA918BE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756D0D4-BFB3-4554-B64E-B8924E192837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1. Oracle Corporation: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160640"/>
            <a:ext cx="9071640" cy="405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600" spc="-1" strike="noStrike">
                <a:latin typeface="Arial"/>
              </a:rPr>
              <a:t>Основана: В 1977 году.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latin typeface="Arial"/>
              </a:rPr>
              <a:t>Основной продукт: Oracle Database.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latin typeface="Arial"/>
              </a:rPr>
              <a:t>Язык запросов: SQL.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latin typeface="Arial"/>
              </a:rPr>
              <a:t>Особенности: Oracle Database — это одна из самых мощных и распространенных реляционных баз данных в мире. Она предлагает высокую производительность, широкий набор функций, поддержку крупных корпоративных приложений. Компания Oracle также предоставляет различные инструменты и технологии для управления и разработки баз данных.</a:t>
            </a:r>
            <a:endParaRPr b="0" lang="ru-RU" sz="2600" spc="-1" strike="noStrike">
              <a:latin typeface="Arial"/>
            </a:endParaRPr>
          </a:p>
          <a:p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2. Microsoft Corporation: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Основана: В 1975 году.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Основной продукт: Microsoft SQL Server.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Язык запросов: T-SQL (Transact-SQL).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Особенности: Microsoft SQL Server является одной из наиболее популярных СУБД в корпоративной среде. Он предлагает интеграцию с другими продуктами Microsoft, простоту использования, масштабируемость и различные возможности для администрирования и разработки.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3. MySQL (приобретенная Oracle Corporation):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Основана: В 1995 году (после приобретения Sun Microsystems, Inc. компанией Oracle).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Основной продукт: MySQL.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Язык запросов: SQL.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Особенности: MySQL — это одна из самых популярных открытых реляционных баз данных. Она отличается высокой производительностью, простотой использования, масштабируемостью и широкой поддержкой сообщества разработчиков. MySQL также доступна в двух версиях: Community Edition (бесплатная) и Enterprise Edition (платная).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4. PostgreSQL (The PostgreSQL Global Development Group):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Основана: В 1986 году.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Основной продукт: PostgreSQL.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Язык запросов: SQL.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Особенности: PostgreSQL — это мощная и гибкая открытая реляционная СУБД. Она отличается расширяемостью, поддержкой геоданных и JSON, а также активным сообществом разработчиков. PostgreSQL также предлагает широкий набор функций и возможностей для разработки и администрирования баз данных.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5. IBM Corporation: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Основана: В 1911 году.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Основной продукт: IBM Db2.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Язык запросов: SQL.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Особенности: IBM Db2 — это одна из ведущих корпоративных реляционных СУБД. Она предлагает высокую надежность, масштабируемость, поддержку крупных корпоративных приложений и аналитических задач. IBM также предоставляет широкий спектр инструментов и технологий для управления и разработки баз данных.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6. MongoDB, Inc.: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Основана: В 2007 году.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Основной продукт: MongoDB.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Язык запросов: MongoDB Query Language.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Особенности: MongoDB — это популярная NoSQL база данных, ориентированная на документы. Она отличается гибкой схемой, поддержкой масштабирования горизонтально и широкой популярностью среди разработчиков. MongoDB также предоставляет различные инструменты и технологии для работы с данными.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Каждый из этих производителей имеет свои уникальные особенности и преимущества, и выбор конкретной СУБД зависит от требований проекта, бюджета, предпочтений разработчиков и других факторов.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2024-03-12T00:14:41Z</dcterms:modified>
  <cp:revision>1</cp:revision>
  <dc:subject/>
  <dc:title/>
</cp:coreProperties>
</file>