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22D4013-3F2A-4C19-8B7B-3EDE844044C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24886B5-EAA6-439A-8B1D-AEA8CC1EAC2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350F6A9-1032-4442-AE82-2ACD403A01A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862C69-BC63-4E6F-B30E-189BB8859BB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60C424-82EC-4599-A354-AD87010A6FB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4DC21DD-E857-4DFB-B317-AD27A3B7CAE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A325F2-1728-45D1-A793-586D3CFD0B6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FD063E-A7EF-48C9-B6C7-C8BC99C589E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42F529C-E3A0-4668-878D-F215914681D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058C46-4E4D-4C21-87C9-711200E9E01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6828B9-376D-42EF-A508-4931D5C3010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760" y="-8280"/>
            <a:ext cx="5138280" cy="5152320"/>
            <a:chOff x="5760" y="-8280"/>
            <a:chExt cx="5138280" cy="515232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360"/>
              <a:ext cx="5152320" cy="51346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0" y="1142280"/>
              <a:ext cx="3996360" cy="39823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Google Shape;14;p2"/>
            <p:cNvSpPr/>
            <p:nvPr/>
          </p:nvSpPr>
          <p:spPr>
            <a:xfrm rot="16200000">
              <a:off x="1800" y="720"/>
              <a:ext cx="2299320" cy="2291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Google Shape;15;p2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1006" lnSpcReduction="10000"/>
          </a:bodyPr>
          <a:p>
            <a:pPr indent="0"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Для правки текста </a:t>
            </a:r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заглавия щёлкните </a:t>
            </a:r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A66E38-6AB1-457B-9587-483D72E4851A}" type="slidenum">
              <a:rPr b="0" lang="ru" sz="1000" spc="-1" strike="noStrike">
                <a:solidFill>
                  <a:schemeClr val="lt1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92;p9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107" name="Google Shape;93;p9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" name="Google Shape;94;p9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297440" y="1658160"/>
            <a:ext cx="303588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648320" y="1696680"/>
            <a:ext cx="3676320" cy="234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A9AA2D-B2E3-4EEB-B605-5CACE821CB38}" type="slidenum">
              <a:rPr b="0" lang="ru" sz="1000" spc="-1" strike="noStrike">
                <a:solidFill>
                  <a:schemeClr val="lt1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00;p10"/>
          <p:cNvGrpSpPr/>
          <p:nvPr/>
        </p:nvGrpSpPr>
        <p:grpSpPr>
          <a:xfrm>
            <a:off x="0" y="4129200"/>
            <a:ext cx="698400" cy="683640"/>
            <a:chOff x="0" y="4129200"/>
            <a:chExt cx="698400" cy="683640"/>
          </a:xfrm>
        </p:grpSpPr>
        <p:sp>
          <p:nvSpPr>
            <p:cNvPr id="113" name="Google Shape;101;p10"/>
            <p:cNvSpPr/>
            <p:nvPr/>
          </p:nvSpPr>
          <p:spPr>
            <a:xfrm rot="16200000">
              <a:off x="0" y="4129200"/>
              <a:ext cx="544320" cy="54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Google Shape;102;p10"/>
            <p:cNvSpPr/>
            <p:nvPr/>
          </p:nvSpPr>
          <p:spPr>
            <a:xfrm flipH="1">
              <a:off x="154080" y="4268520"/>
              <a:ext cx="544320" cy="54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812880" y="4305240"/>
            <a:ext cx="693576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3074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8655CC-B3E9-41F1-BE22-AFEA59DB50AA}" type="slidenum">
              <a:rPr b="0" lang="ru" sz="1000" spc="-1" strike="noStrike">
                <a:solidFill>
                  <a:schemeClr val="lt1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06;p11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12" name="Google Shape;107;p11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Google Shape;108;p11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Google Shape;109;p11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Google Shape;110;p11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Google Shape;111;p11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Google Shape;112;p11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Google Shape;113;p11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Google Shape;114;p11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Google Shape;115;p11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Google Shape;116;p11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Google Shape;117;p11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Google Shape;118;p11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Google Shape;119;p11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Google Shape;120;p11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Google Shape;121;p11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Google Shape;122;p11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Google Shape;123;p11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Google Shape;124;p11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007"/>
          </a:bodyPr>
          <a:p>
            <a:pPr indent="0"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b="0" lang="ru-RU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23680" y="2643120"/>
            <a:ext cx="4775760" cy="121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9957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5DD512-F087-4C94-B459-DF679B54330B}" type="slidenum">
              <a:rPr b="0" lang="ru" sz="1000" spc="-1" strike="noStrike">
                <a:solidFill>
                  <a:schemeClr val="lt1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02036D-CCE6-4E38-A25C-DF33F7CC9A93}" type="slidenum">
              <a:rPr b="0" lang="ru" sz="1000" spc="-1" strike="noStrike">
                <a:solidFill>
                  <a:schemeClr val="lt1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20;p3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35" name="Google Shape;21;p3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Google Shape;22;p3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Google Shape;23;p3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Google Shape;24;p3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Google Shape;25;p3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Google Shape;26;p3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Google Shape;27;p3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Google Shape;28;p3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Google Shape;29;p3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Google Shape;30;p3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Google Shape;31;p3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Google Shape;32;p3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Google Shape;33;p3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Google Shape;34;p3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Google Shape;35;p3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Google Shape;36;p3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Google Shape;37;p3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Google Shape;38;p3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6763"/>
          </a:bodyPr>
          <a:p>
            <a:pPr indent="0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597A29-944F-46B8-98ED-99B5A7CCD212}" type="slidenum">
              <a:rPr b="0" lang="ru" sz="1000" spc="-1" strike="noStrike">
                <a:solidFill>
                  <a:schemeClr val="lt1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42;p4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56" name="Google Shape;43;p4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" name="Google Shape;44;p4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A8276E-5D92-4437-AB91-B13E9C8CA4AC}" type="slidenum">
              <a:rPr b="0" lang="ru" sz="1000" spc="-1" strike="noStrike">
                <a:solidFill>
                  <a:schemeClr val="lt1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49;p5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64" name="Google Shape;50;p5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Google Shape;51;p5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93308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B1FCCB-9C4E-4E82-98CD-564E7CFA4286}" type="slidenum">
              <a:rPr b="0" lang="ru" sz="1000" spc="-1" strike="noStrike">
                <a:solidFill>
                  <a:schemeClr val="lt1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57;p6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74" name="Google Shape;58;p6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Google Shape;59;p6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5B7DF9-05E7-4C47-9AD1-C4A25951B96D}" type="slidenum">
              <a:rPr b="0" lang="ru" sz="1000" spc="-1" strike="noStrike">
                <a:solidFill>
                  <a:schemeClr val="lt1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63;p7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80" name="Google Shape;64;p7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" name="Google Shape;65;p7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3798720" cy="241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6849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AB3048-6166-4E89-9CC4-B739EA87854C}" type="slidenum">
              <a:rPr b="0" lang="ru" sz="1000" spc="-1" strike="noStrike">
                <a:solidFill>
                  <a:schemeClr val="lt1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70;p8"/>
          <p:cNvGrpSpPr/>
          <p:nvPr/>
        </p:nvGrpSpPr>
        <p:grpSpPr>
          <a:xfrm>
            <a:off x="4406760" y="0"/>
            <a:ext cx="4737240" cy="5143680"/>
            <a:chOff x="4406760" y="0"/>
            <a:chExt cx="4737240" cy="5143680"/>
          </a:xfrm>
        </p:grpSpPr>
        <p:sp>
          <p:nvSpPr>
            <p:cNvPr id="86" name="Google Shape;71;p8"/>
            <p:cNvSpPr/>
            <p:nvPr/>
          </p:nvSpPr>
          <p:spPr>
            <a:xfrm rot="5400000">
              <a:off x="4407840" y="-1440"/>
              <a:ext cx="473436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Google Shape;72;p8"/>
            <p:cNvSpPr/>
            <p:nvPr/>
          </p:nvSpPr>
          <p:spPr>
            <a:xfrm rot="5400000">
              <a:off x="4840920" y="5760"/>
              <a:ext cx="429840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Google Shape;73;p8"/>
            <p:cNvSpPr/>
            <p:nvPr/>
          </p:nvSpPr>
          <p:spPr>
            <a:xfrm rot="16200000">
              <a:off x="5618520" y="123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Google Shape;74;p8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Google Shape;75;p8"/>
            <p:cNvSpPr/>
            <p:nvPr/>
          </p:nvSpPr>
          <p:spPr>
            <a:xfrm rot="16200000">
              <a:off x="5987160" y="2469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Google Shape;76;p8"/>
            <p:cNvSpPr/>
            <p:nvPr/>
          </p:nvSpPr>
          <p:spPr>
            <a:xfrm flipH="1">
              <a:off x="6222240" y="26773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Google Shape;77;p8"/>
            <p:cNvSpPr/>
            <p:nvPr/>
          </p:nvSpPr>
          <p:spPr>
            <a:xfrm rot="16200000">
              <a:off x="6675480" y="186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Google Shape;78;p8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Google Shape;79;p8"/>
            <p:cNvSpPr/>
            <p:nvPr/>
          </p:nvSpPr>
          <p:spPr>
            <a:xfrm rot="16200000">
              <a:off x="6861240" y="247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Google Shape;80;p8"/>
            <p:cNvSpPr/>
            <p:nvPr/>
          </p:nvSpPr>
          <p:spPr>
            <a:xfrm flipH="1">
              <a:off x="7965360" y="2693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Google Shape;81;p8"/>
            <p:cNvSpPr/>
            <p:nvPr/>
          </p:nvSpPr>
          <p:spPr>
            <a:xfrm flipH="1">
              <a:off x="8145000" y="3309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Google Shape;82;p8"/>
            <p:cNvSpPr/>
            <p:nvPr/>
          </p:nvSpPr>
          <p:spPr>
            <a:xfrm rot="16200000">
              <a:off x="7047720" y="3095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Google Shape;83;p8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Google Shape;84;p8"/>
            <p:cNvSpPr/>
            <p:nvPr/>
          </p:nvSpPr>
          <p:spPr>
            <a:xfrm rot="16200000">
              <a:off x="7227360" y="3711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" name="Google Shape;85;p8"/>
            <p:cNvSpPr/>
            <p:nvPr/>
          </p:nvSpPr>
          <p:spPr>
            <a:xfrm flipH="1">
              <a:off x="7462440" y="391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Google Shape;86;p8"/>
            <p:cNvSpPr/>
            <p:nvPr/>
          </p:nvSpPr>
          <p:spPr>
            <a:xfrm rot="16200000">
              <a:off x="8102520" y="3719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Google Shape;87;p8"/>
            <p:cNvSpPr/>
            <p:nvPr/>
          </p:nvSpPr>
          <p:spPr>
            <a:xfrm flipH="1">
              <a:off x="8334360" y="3926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Google Shape;88;p8"/>
            <p:cNvSpPr/>
            <p:nvPr/>
          </p:nvSpPr>
          <p:spPr>
            <a:xfrm rot="16200000">
              <a:off x="8288280" y="4335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F73240-BF32-4240-A875-52C36F5AB236}" type="slidenum">
              <a:rPr b="0" lang="ru" sz="1000" spc="-1" strike="noStrike">
                <a:solidFill>
                  <a:schemeClr val="lt1"/>
                </a:solidFill>
                <a:latin typeface="Lato"/>
                <a:ea typeface="Lato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68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2506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4000" spc="-1" strike="noStrike">
                <a:solidFill>
                  <a:schemeClr val="lt1"/>
                </a:solidFill>
                <a:latin typeface="Montserrat"/>
                <a:ea typeface="Montserrat"/>
              </a:rPr>
              <a:t>Руководство пользователя сервиса “Shtab”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83920" y="3935520"/>
            <a:ext cx="3735360" cy="80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lt1"/>
                </a:solidFill>
                <a:latin typeface="Lato"/>
                <a:ea typeface="Lato"/>
              </a:rPr>
              <a:t>Выполнили: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lt1"/>
                </a:solidFill>
                <a:latin typeface="Lato"/>
                <a:ea typeface="Lato"/>
              </a:rPr>
              <a:t>Волжанин Александр Павлович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97440" y="234000"/>
            <a:ext cx="7038720" cy="76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71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Шаг 2.2 - Настройка команды. Справочники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20" spc="-1" strike="noStrike">
                <a:solidFill>
                  <a:schemeClr val="lt1"/>
                </a:solidFill>
                <a:latin typeface="Montserrat"/>
                <a:ea typeface="Montserrat"/>
              </a:rPr>
              <a:t>Источники</a:t>
            </a:r>
            <a:endParaRPr b="0" lang="ru-RU" sz="18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Google Shape;189;p22" descr=""/>
          <p:cNvPicPr/>
          <p:nvPr/>
        </p:nvPicPr>
        <p:blipFill>
          <a:blip r:embed="rId1"/>
          <a:stretch/>
        </p:blipFill>
        <p:spPr>
          <a:xfrm>
            <a:off x="1078920" y="994680"/>
            <a:ext cx="7038720" cy="404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97440" y="234000"/>
            <a:ext cx="7038720" cy="76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71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Шаг 2.2 - Настройка команды. Справочники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20" spc="-1" strike="noStrike">
                <a:solidFill>
                  <a:schemeClr val="lt1"/>
                </a:solidFill>
                <a:latin typeface="Montserrat"/>
                <a:ea typeface="Montserrat"/>
              </a:rPr>
              <a:t>Статусы</a:t>
            </a:r>
            <a:endParaRPr b="0" lang="ru-RU" sz="18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Google Shape;195;p23" descr=""/>
          <p:cNvPicPr/>
          <p:nvPr/>
        </p:nvPicPr>
        <p:blipFill>
          <a:blip r:embed="rId1"/>
          <a:stretch/>
        </p:blipFill>
        <p:spPr>
          <a:xfrm>
            <a:off x="1074240" y="994680"/>
            <a:ext cx="6994800" cy="404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297440" y="234000"/>
            <a:ext cx="7038720" cy="76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71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Шаг 2.2 - Настройка команды. Справочники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20" spc="-1" strike="noStrike">
                <a:solidFill>
                  <a:schemeClr val="lt1"/>
                </a:solidFill>
                <a:latin typeface="Montserrat"/>
                <a:ea typeface="Montserrat"/>
              </a:rPr>
              <a:t>Метки</a:t>
            </a:r>
            <a:endParaRPr b="0" lang="ru-RU" sz="18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Google Shape;201;p24" descr=""/>
          <p:cNvPicPr/>
          <p:nvPr/>
        </p:nvPicPr>
        <p:blipFill>
          <a:blip r:embed="rId1"/>
          <a:stretch/>
        </p:blipFill>
        <p:spPr>
          <a:xfrm>
            <a:off x="1068120" y="994680"/>
            <a:ext cx="7038720" cy="404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297440" y="234000"/>
            <a:ext cx="7038720" cy="76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71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Шаг 2.2 - Настройка команды. Справочники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20" spc="-1" strike="noStrike">
                <a:solidFill>
                  <a:schemeClr val="lt1"/>
                </a:solidFill>
                <a:latin typeface="Montserrat"/>
                <a:ea typeface="Montserrat"/>
              </a:rPr>
              <a:t>Настраиваемые поля</a:t>
            </a:r>
            <a:endParaRPr b="0" lang="ru-RU" sz="18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7;p25" descr=""/>
          <p:cNvPicPr/>
          <p:nvPr/>
        </p:nvPicPr>
        <p:blipFill>
          <a:blip r:embed="rId1"/>
          <a:stretch/>
        </p:blipFill>
        <p:spPr>
          <a:xfrm>
            <a:off x="1057680" y="994680"/>
            <a:ext cx="7038720" cy="40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297440" y="234000"/>
            <a:ext cx="7038720" cy="76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Шаг 3 - Настройка комнаты и ее вида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oogle Shape;213;p26" descr=""/>
          <p:cNvPicPr/>
          <p:nvPr/>
        </p:nvPicPr>
        <p:blipFill>
          <a:blip r:embed="rId1"/>
          <a:stretch/>
        </p:blipFill>
        <p:spPr>
          <a:xfrm>
            <a:off x="1078920" y="994680"/>
            <a:ext cx="7038720" cy="404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218;p27" descr=""/>
          <p:cNvPicPr/>
          <p:nvPr/>
        </p:nvPicPr>
        <p:blipFill>
          <a:blip r:embed="rId1"/>
          <a:stretch/>
        </p:blipFill>
        <p:spPr>
          <a:xfrm>
            <a:off x="1052640" y="675000"/>
            <a:ext cx="7617960" cy="438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297440" y="234000"/>
            <a:ext cx="7038720" cy="76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Шаг 4 - Управление заданиями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oogle Shape;224;p28" descr=""/>
          <p:cNvPicPr/>
          <p:nvPr/>
        </p:nvPicPr>
        <p:blipFill>
          <a:blip r:embed="rId1"/>
          <a:srcRect l="5173" t="4280" r="5603" b="4844"/>
          <a:stretch/>
        </p:blipFill>
        <p:spPr>
          <a:xfrm>
            <a:off x="1088280" y="994680"/>
            <a:ext cx="7038360" cy="40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297440" y="234000"/>
            <a:ext cx="7038720" cy="76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71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Шаг 5 - Дополнительно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20" spc="-1" strike="noStrike">
                <a:solidFill>
                  <a:schemeClr val="lt1"/>
                </a:solidFill>
                <a:latin typeface="Montserrat"/>
                <a:ea typeface="Montserrat"/>
              </a:rPr>
              <a:t>Мои дела</a:t>
            </a:r>
            <a:endParaRPr b="0" lang="ru-RU" sz="18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oogle Shape;230;p29" descr=""/>
          <p:cNvPicPr/>
          <p:nvPr/>
        </p:nvPicPr>
        <p:blipFill>
          <a:blip r:embed="rId1"/>
          <a:stretch/>
        </p:blipFill>
        <p:spPr>
          <a:xfrm>
            <a:off x="1057680" y="994680"/>
            <a:ext cx="7038720" cy="404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297440" y="234000"/>
            <a:ext cx="7038720" cy="76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71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Шаг 5 - Дополнительно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20" spc="-1" strike="noStrike">
                <a:solidFill>
                  <a:schemeClr val="lt1"/>
                </a:solidFill>
                <a:latin typeface="Montserrat"/>
                <a:ea typeface="Montserrat"/>
              </a:rPr>
              <a:t>Всё в одном</a:t>
            </a:r>
            <a:endParaRPr b="0" lang="ru-RU" sz="18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Google Shape;236;p30" descr=""/>
          <p:cNvPicPr/>
          <p:nvPr/>
        </p:nvPicPr>
        <p:blipFill>
          <a:blip r:embed="rId1"/>
          <a:stretch/>
        </p:blipFill>
        <p:spPr>
          <a:xfrm>
            <a:off x="1078920" y="994680"/>
            <a:ext cx="7038360" cy="40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297440" y="234000"/>
            <a:ext cx="7038720" cy="76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71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Шаг 5 - Дополнительно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20" spc="-1" strike="noStrike">
                <a:solidFill>
                  <a:schemeClr val="lt1"/>
                </a:solidFill>
                <a:latin typeface="Montserrat"/>
                <a:ea typeface="Montserrat"/>
              </a:rPr>
              <a:t>Активность</a:t>
            </a:r>
            <a:endParaRPr b="0" lang="ru-RU" sz="18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Google Shape;242;p31" descr=""/>
          <p:cNvPicPr/>
          <p:nvPr/>
        </p:nvPicPr>
        <p:blipFill>
          <a:blip r:embed="rId1"/>
          <a:stretch/>
        </p:blipFill>
        <p:spPr>
          <a:xfrm>
            <a:off x="1068120" y="994680"/>
            <a:ext cx="7038720" cy="403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Шаг 1 - Создание команды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141;p14" descr=""/>
          <p:cNvPicPr/>
          <p:nvPr/>
        </p:nvPicPr>
        <p:blipFill>
          <a:blip r:embed="rId1"/>
          <a:stretch/>
        </p:blipFill>
        <p:spPr>
          <a:xfrm>
            <a:off x="1060920" y="996840"/>
            <a:ext cx="7038360" cy="403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15" descr=""/>
          <p:cNvPicPr/>
          <p:nvPr/>
        </p:nvPicPr>
        <p:blipFill>
          <a:blip r:embed="rId1"/>
          <a:stretch/>
        </p:blipFill>
        <p:spPr>
          <a:xfrm>
            <a:off x="1048320" y="1001160"/>
            <a:ext cx="7038360" cy="405072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83960" y="30852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Шаг 1.2 - Добавление участников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Шаг 1.3 - Выбор тарифа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153;p16" descr=""/>
          <p:cNvPicPr/>
          <p:nvPr/>
        </p:nvPicPr>
        <p:blipFill>
          <a:blip r:embed="rId1"/>
          <a:stretch/>
        </p:blipFill>
        <p:spPr>
          <a:xfrm>
            <a:off x="1046880" y="991800"/>
            <a:ext cx="7038720" cy="404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97440" y="234000"/>
            <a:ext cx="7038720" cy="76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71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Шаг 2.1 - Настройка команды. Основное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20" spc="-1" strike="noStrike">
                <a:solidFill>
                  <a:schemeClr val="lt1"/>
                </a:solidFill>
                <a:latin typeface="Montserrat"/>
                <a:ea typeface="Montserrat"/>
              </a:rPr>
              <a:t>Общие настройки</a:t>
            </a:r>
            <a:endParaRPr b="0" lang="ru-RU" sz="18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159;p17" descr=""/>
          <p:cNvPicPr/>
          <p:nvPr/>
        </p:nvPicPr>
        <p:blipFill>
          <a:blip r:embed="rId1"/>
          <a:stretch/>
        </p:blipFill>
        <p:spPr>
          <a:xfrm>
            <a:off x="1047600" y="994680"/>
            <a:ext cx="7038720" cy="404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97440" y="234000"/>
            <a:ext cx="7038720" cy="76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71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Шаг 2.1 - Настройка команды. Основное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20" spc="-1" strike="noStrike">
                <a:solidFill>
                  <a:schemeClr val="lt1"/>
                </a:solidFill>
                <a:latin typeface="Montserrat"/>
                <a:ea typeface="Montserrat"/>
              </a:rPr>
              <a:t>Тарифный план</a:t>
            </a:r>
            <a:endParaRPr b="0" lang="ru-RU" sz="18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65;p18" descr=""/>
          <p:cNvPicPr/>
          <p:nvPr/>
        </p:nvPicPr>
        <p:blipFill>
          <a:blip r:embed="rId1"/>
          <a:stretch/>
        </p:blipFill>
        <p:spPr>
          <a:xfrm>
            <a:off x="1035360" y="994680"/>
            <a:ext cx="7038720" cy="404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97440" y="234000"/>
            <a:ext cx="7038720" cy="76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71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Шаг 2.1 - Настройка команды. Основное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20" spc="-1" strike="noStrike">
                <a:solidFill>
                  <a:schemeClr val="lt1"/>
                </a:solidFill>
                <a:latin typeface="Montserrat"/>
                <a:ea typeface="Montserrat"/>
              </a:rPr>
              <a:t>Участники</a:t>
            </a:r>
            <a:endParaRPr b="0" lang="ru-RU" sz="18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171;p19" descr=""/>
          <p:cNvPicPr/>
          <p:nvPr/>
        </p:nvPicPr>
        <p:blipFill>
          <a:blip r:embed="rId1"/>
          <a:stretch/>
        </p:blipFill>
        <p:spPr>
          <a:xfrm>
            <a:off x="1057680" y="994680"/>
            <a:ext cx="7038360" cy="403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97440" y="234000"/>
            <a:ext cx="7038720" cy="76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71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Шаг 2.1 - Настройка команды. Основное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20" spc="-1" strike="noStrike">
                <a:solidFill>
                  <a:schemeClr val="lt1"/>
                </a:solidFill>
                <a:latin typeface="Montserrat"/>
                <a:ea typeface="Montserrat"/>
              </a:rPr>
              <a:t>Биллинг</a:t>
            </a:r>
            <a:endParaRPr b="0" lang="ru-RU" sz="18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Google Shape;177;p20" descr=""/>
          <p:cNvPicPr/>
          <p:nvPr/>
        </p:nvPicPr>
        <p:blipFill>
          <a:blip r:embed="rId1"/>
          <a:stretch/>
        </p:blipFill>
        <p:spPr>
          <a:xfrm>
            <a:off x="1046880" y="994680"/>
            <a:ext cx="7038360" cy="40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297440" y="234000"/>
            <a:ext cx="7038720" cy="76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71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chemeClr val="lt1"/>
                </a:solidFill>
                <a:latin typeface="Montserrat"/>
                <a:ea typeface="Montserrat"/>
              </a:rPr>
              <a:t>Шаг 2.1 - Настройка команды. Основное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820" spc="-1" strike="noStrike">
                <a:solidFill>
                  <a:schemeClr val="lt1"/>
                </a:solidFill>
                <a:latin typeface="Montserrat"/>
                <a:ea typeface="Montserrat"/>
              </a:rPr>
              <a:t>Импорт данных</a:t>
            </a:r>
            <a:endParaRPr b="0" lang="ru-RU" sz="18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183;p21" descr=""/>
          <p:cNvPicPr/>
          <p:nvPr/>
        </p:nvPicPr>
        <p:blipFill>
          <a:blip r:embed="rId1"/>
          <a:stretch/>
        </p:blipFill>
        <p:spPr>
          <a:xfrm>
            <a:off x="1077480" y="994680"/>
            <a:ext cx="7038720" cy="404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LibreOffice/24.2.3.2$Linux_X86_64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2024-06-26T02:24:54Z</dcterms:modified>
  <cp:revision>1</cp:revision>
  <dc:subject/>
  <dc:title/>
</cp:coreProperties>
</file>