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5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B1EE"/>
    <a:srgbClr val="1588C1"/>
    <a:srgbClr val="168FCC"/>
    <a:srgbClr val="2BACED"/>
    <a:srgbClr val="22A9EC"/>
    <a:srgbClr val="1793D2"/>
    <a:srgbClr val="AA4A7A"/>
    <a:srgbClr val="833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1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D0C6E-6062-4108-990E-2097D2917029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78A90-7771-496B-AF68-B04B6EA53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61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08B-9BE0-4552-A7A6-6E73135A7D36}" type="datetime1">
              <a:rPr lang="fr-FR" smtClean="0"/>
              <a:t>05/11/2019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9261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3097-C592-41DB-BB74-18B1311F5C80}" type="datetime1">
              <a:rPr lang="fr-FR" smtClean="0"/>
              <a:t>05/11/2019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061847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3CF5-7979-4E40-8A77-F434C86C296E}" type="datetime1">
              <a:rPr lang="fr-FR" smtClean="0"/>
              <a:t>05/11/2019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580525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A42B-19E4-4D15-A8A3-3953C29D0728}" type="datetime1">
              <a:rPr lang="fr-FR" smtClean="0"/>
              <a:t>05/11/2019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5487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6"/>
          </p:nvPr>
        </p:nvSpPr>
        <p:spPr>
          <a:xfrm>
            <a:off x="407988" y="441325"/>
            <a:ext cx="6741959" cy="593725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2D902-17A7-46D2-94DB-0ED3903F3C5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4"/>
          </p:nvPr>
        </p:nvSpPr>
        <p:spPr>
          <a:xfrm>
            <a:off x="770467" y="2125832"/>
            <a:ext cx="10583334" cy="3463925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600" b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05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7" name="Espace réservé du contenu 15"/>
          <p:cNvSpPr>
            <a:spLocks noGrp="1"/>
          </p:cNvSpPr>
          <p:nvPr>
            <p:ph sz="quarter" idx="15"/>
          </p:nvPr>
        </p:nvSpPr>
        <p:spPr>
          <a:xfrm>
            <a:off x="770467" y="1677098"/>
            <a:ext cx="10583334" cy="414169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2000" b="1">
                <a:solidFill>
                  <a:srgbClr val="22A9EC"/>
                </a:solidFill>
                <a:latin typeface="Century Gothic" panose="020B0502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05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32" y="330046"/>
            <a:ext cx="1840335" cy="57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609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50AE4-EB01-4D5C-8E20-300133F4DF4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du contenu 15"/>
          <p:cNvSpPr>
            <a:spLocks noGrp="1"/>
          </p:cNvSpPr>
          <p:nvPr>
            <p:ph sz="quarter" idx="15"/>
          </p:nvPr>
        </p:nvSpPr>
        <p:spPr>
          <a:xfrm>
            <a:off x="770466" y="1509881"/>
            <a:ext cx="10583334" cy="414169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2000" b="1">
                <a:solidFill>
                  <a:srgbClr val="22A9EC"/>
                </a:solidFill>
                <a:latin typeface="Century Gothic" panose="020B0502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05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32" y="330046"/>
            <a:ext cx="1840335" cy="575887"/>
          </a:xfrm>
          <a:prstGeom prst="rect">
            <a:avLst/>
          </a:prstGeom>
        </p:spPr>
      </p:pic>
      <p:sp>
        <p:nvSpPr>
          <p:cNvPr id="9" name="Espace réservé du texte 2"/>
          <p:cNvSpPr>
            <a:spLocks noGrp="1"/>
          </p:cNvSpPr>
          <p:nvPr>
            <p:ph type="body" sz="quarter" idx="16"/>
          </p:nvPr>
        </p:nvSpPr>
        <p:spPr>
          <a:xfrm>
            <a:off x="407988" y="441325"/>
            <a:ext cx="6741959" cy="593725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793157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AA5D-11E8-4888-9A11-069C536CD670}" type="datetime1">
              <a:rPr lang="fr-FR" smtClean="0"/>
              <a:t>05/11/2019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BC9809-297B-4E0D-825E-5BB50F3932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00687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B5A1-CF56-46DA-8FAC-3895501851E9}" type="datetime1">
              <a:rPr lang="fr-FR" smtClean="0"/>
              <a:t>05/11/2019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045234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ACD1-8038-4C07-973D-AD23753AAD99}" type="datetime1">
              <a:rPr lang="fr-FR" smtClean="0"/>
              <a:t>05/11/2019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694649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F526-6AF8-4876-A55C-FD8012855C66}" type="datetime1">
              <a:rPr lang="fr-FR" smtClean="0"/>
              <a:t>05/11/2019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89450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57CA-7E2D-4EFC-9469-916624656893}" type="datetime1">
              <a:rPr lang="fr-FR" smtClean="0"/>
              <a:t>05/11/2019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85617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4B8C-AFA0-4E6E-A6A7-53C4AA950A40}" type="datetime1">
              <a:rPr lang="fr-FR" smtClean="0"/>
              <a:t>05/11/2019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185641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572D4-6F82-450E-A9EC-5192517CEE74}" type="datetime1">
              <a:rPr lang="fr-FR" smtClean="0"/>
              <a:t>05/11/2019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15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pull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348202" y="1052734"/>
            <a:ext cx="3217132" cy="2724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-1" y="1052734"/>
            <a:ext cx="6749936" cy="2724747"/>
          </a:xfrm>
          <a:prstGeom prst="rect">
            <a:avLst/>
          </a:prstGeom>
          <a:solidFill>
            <a:srgbClr val="22A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Light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52202" y="2122719"/>
            <a:ext cx="6274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 pitchFamily="34" charset="0"/>
              </a:rPr>
              <a:t>Etude : Gestion des statistiques</a:t>
            </a:r>
          </a:p>
          <a:p>
            <a:pPr algn="ctr"/>
            <a:r>
              <a:rPr lang="fr-FR" sz="24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 pitchFamily="34" charset="0"/>
              </a:rPr>
              <a:t>Point du 07/11/2019</a:t>
            </a:r>
            <a:endParaRPr lang="fr-FR" sz="2400" b="1" dirty="0">
              <a:solidFill>
                <a:schemeClr val="bg1"/>
              </a:solidFill>
              <a:latin typeface="Century Gothic" panose="020B0502020202020204" pitchFamily="34" charset="0"/>
              <a:cs typeface="Calibri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46" y="454509"/>
            <a:ext cx="4243592" cy="34720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934" y="5347995"/>
            <a:ext cx="2589320" cy="89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5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37309" y="1991930"/>
            <a:ext cx="10368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Résultats obtenus depuis le point précédent et les difficultés rencontrées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637309" y="2649891"/>
            <a:ext cx="3769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Démo avec Media4Display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37309" y="3923523"/>
            <a:ext cx="3258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Points restant à traiter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37309" y="3307852"/>
            <a:ext cx="4516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Librairie Telelogos.Reportings.dll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167560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Résultats obtenus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37309" y="1368477"/>
            <a:ext cx="10368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smtClean="0"/>
              <a:t>Objectif</a:t>
            </a:r>
            <a:r>
              <a:rPr lang="fr-FR" sz="2400" dirty="0" smtClean="0"/>
              <a:t>: réaliser un rapport contenant les statistiques du </a:t>
            </a:r>
            <a:r>
              <a:rPr lang="fr-FR" sz="2400" dirty="0" err="1" smtClean="0"/>
              <a:t>dashboard</a:t>
            </a:r>
            <a:r>
              <a:rPr lang="fr-FR" sz="2400" dirty="0" smtClean="0"/>
              <a:t> de M4D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637309" y="2118244"/>
            <a:ext cx="114022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/>
              <a:t>Réalisations</a:t>
            </a:r>
            <a:r>
              <a:rPr lang="fr-FR" sz="24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Prise en main de </a:t>
            </a:r>
            <a:r>
              <a:rPr lang="fr-FR" sz="2400" dirty="0" err="1" smtClean="0"/>
              <a:t>SealReport</a:t>
            </a:r>
            <a:r>
              <a:rPr lang="fr-FR" sz="2400" dirty="0" smtClean="0"/>
              <a:t>: modification du code de </a:t>
            </a:r>
            <a:r>
              <a:rPr lang="fr-FR" sz="2400" dirty="0" err="1" smtClean="0"/>
              <a:t>SealReport</a:t>
            </a:r>
            <a:r>
              <a:rPr lang="fr-FR" sz="2400" dirty="0" smtClean="0"/>
              <a:t> et des vues</a:t>
            </a:r>
          </a:p>
          <a:p>
            <a:pPr lvl="1"/>
            <a:r>
              <a:rPr lang="fr-FR" sz="2400" dirty="0" smtClean="0"/>
              <a:t>pour générer un rapport sans BDD et sans l’aide du designer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Ecriture d’un plugin </a:t>
            </a:r>
            <a:r>
              <a:rPr lang="fr-FR" sz="2400" dirty="0" err="1" smtClean="0"/>
              <a:t>CharJS</a:t>
            </a:r>
            <a:r>
              <a:rPr lang="fr-FR" sz="2400" dirty="0" smtClean="0"/>
              <a:t> pour avoir le même </a:t>
            </a:r>
            <a:r>
              <a:rPr lang="fr-FR" sz="2400" dirty="0" err="1" smtClean="0"/>
              <a:t>doughnut</a:t>
            </a:r>
            <a:r>
              <a:rPr lang="fr-FR" sz="2400" dirty="0" smtClean="0"/>
              <a:t> que dans M4D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Développement d’une librairie (Telelogos.Reportings.dll) pour être utilisée avec M4D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L’utilisation de la librairie dans une application Web: M4D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La conversion du Html en </a:t>
            </a:r>
            <a:r>
              <a:rPr lang="fr-FR" sz="2400" dirty="0" err="1" smtClean="0"/>
              <a:t>Pdf</a:t>
            </a:r>
            <a:endParaRPr lang="fr-F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L’envoi par email du rapport</a:t>
            </a:r>
          </a:p>
        </p:txBody>
      </p:sp>
    </p:spTree>
    <p:extLst>
      <p:ext uri="{BB962C8B-B14F-4D97-AF65-F5344CB8AC3E}">
        <p14:creationId xmlns:p14="http://schemas.microsoft.com/office/powerpoint/2010/main" val="31922452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459635"/>
            <a:ext cx="8619432" cy="512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903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Telelogos.Reportings.dll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07988" y="1446415"/>
            <a:ext cx="739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Architecture du générateur: </a:t>
            </a:r>
            <a:r>
              <a:rPr lang="fr-FR" dirty="0" err="1" smtClean="0"/>
              <a:t>Builder</a:t>
            </a:r>
            <a:r>
              <a:rPr lang="fr-FR" dirty="0" smtClean="0"/>
              <a:t> Pattern 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53" y="2053504"/>
            <a:ext cx="8480995" cy="335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026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RAF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37309" y="1991930"/>
            <a:ext cx="103687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Reste à faire</a:t>
            </a:r>
            <a:r>
              <a:rPr lang="fr-FR" sz="2400" dirty="0" smtClean="0"/>
              <a:t>:</a:t>
            </a:r>
            <a:endParaRPr lang="fr-F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Gestion de la performance lors du 1</a:t>
            </a:r>
            <a:r>
              <a:rPr lang="fr-FR" sz="2400" baseline="30000" dirty="0" smtClean="0"/>
              <a:t>er</a:t>
            </a:r>
            <a:r>
              <a:rPr lang="fr-FR" sz="2400" dirty="0" smtClean="0"/>
              <a:t> appel: compilation des vues (.</a:t>
            </a:r>
            <a:r>
              <a:rPr lang="fr-FR" sz="2400" dirty="0" err="1" smtClean="0"/>
              <a:t>cshtml</a:t>
            </a:r>
            <a:r>
              <a:rPr lang="fr-FR" sz="2400" dirty="0" smtClean="0"/>
              <a:t>)</a:t>
            </a:r>
            <a:endParaRPr lang="fr-F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Génération du PDF: </a:t>
            </a:r>
            <a:r>
              <a:rPr lang="fr-FR" sz="2400" dirty="0" err="1" smtClean="0"/>
              <a:t>SealReport</a:t>
            </a:r>
            <a:r>
              <a:rPr lang="fr-FR" sz="2400" dirty="0" smtClean="0"/>
              <a:t> </a:t>
            </a:r>
            <a:r>
              <a:rPr lang="fr-FR" sz="2400" dirty="0" err="1" smtClean="0"/>
              <a:t>converter</a:t>
            </a:r>
            <a:r>
              <a:rPr lang="fr-FR" sz="2400" dirty="0" smtClean="0"/>
              <a:t> ou développer un générateur en utilisant </a:t>
            </a:r>
            <a:r>
              <a:rPr lang="fr-FR" sz="2400" dirty="0" err="1" smtClean="0"/>
              <a:t>PDFSharp</a:t>
            </a:r>
            <a:r>
              <a:rPr lang="fr-FR" sz="2400" dirty="0" smtClean="0"/>
              <a:t> par exemple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Scheduling</a:t>
            </a:r>
            <a:endParaRPr lang="fr-FR" sz="24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637309" y="3024338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37309" y="41490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84905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err="1" smtClean="0"/>
              <a:t>SealReport</a:t>
            </a:r>
            <a:r>
              <a:rPr lang="fr-FR" dirty="0" smtClean="0"/>
              <a:t> </a:t>
            </a:r>
            <a:r>
              <a:rPr lang="fr-FR" dirty="0" err="1" smtClean="0"/>
              <a:t>Converter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D902-17A7-46D2-94DB-0ED3903F3C5A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278" y="1213993"/>
            <a:ext cx="7188258" cy="317270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788" y="4009561"/>
            <a:ext cx="6969327" cy="271191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36" y="4389392"/>
            <a:ext cx="3974090" cy="39922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36" y="1683300"/>
            <a:ext cx="4043278" cy="35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51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A9EC"/>
      </a:accent1>
      <a:accent2>
        <a:srgbClr val="1793D2"/>
      </a:accent2>
      <a:accent3>
        <a:srgbClr val="BFBFBF"/>
      </a:accent3>
      <a:accent4>
        <a:srgbClr val="22A9EC"/>
      </a:accent4>
      <a:accent5>
        <a:srgbClr val="1793D2"/>
      </a:accent5>
      <a:accent6>
        <a:srgbClr val="BFBFB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15586</TotalTime>
  <Words>160</Words>
  <Application>Microsoft Office PowerPoint</Application>
  <PresentationFormat>Grand écran</PresentationFormat>
  <Paragraphs>27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Segoe UI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Telelogos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Ménard</dc:creator>
  <cp:lastModifiedBy>Arnaud Seguin</cp:lastModifiedBy>
  <cp:revision>108</cp:revision>
  <dcterms:created xsi:type="dcterms:W3CDTF">2016-05-23T09:45:11Z</dcterms:created>
  <dcterms:modified xsi:type="dcterms:W3CDTF">2019-11-05T16:24:21Z</dcterms:modified>
</cp:coreProperties>
</file>