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5" r:id="rId3"/>
    <p:sldId id="269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B1EE"/>
    <a:srgbClr val="1588C1"/>
    <a:srgbClr val="168FCC"/>
    <a:srgbClr val="2BACED"/>
    <a:srgbClr val="22A9EC"/>
    <a:srgbClr val="1793D2"/>
    <a:srgbClr val="AA4A7A"/>
    <a:srgbClr val="833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D0C6E-6062-4108-990E-2097D2917029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78A90-7771-496B-AF68-B04B6EA53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61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08B-9BE0-4552-A7A6-6E73135A7D36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261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3097-C592-41DB-BB74-18B1311F5C80}" type="datetime1">
              <a:rPr lang="fr-FR" smtClean="0"/>
              <a:t>13/11/2019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61847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3CF5-7979-4E40-8A77-F434C86C296E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580525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A42B-19E4-4D15-A8A3-3953C29D0728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548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6"/>
          </p:nvPr>
        </p:nvSpPr>
        <p:spPr>
          <a:xfrm>
            <a:off x="407988" y="441325"/>
            <a:ext cx="6741959" cy="593725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2D902-17A7-46D2-94DB-0ED3903F3C5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4"/>
          </p:nvPr>
        </p:nvSpPr>
        <p:spPr>
          <a:xfrm>
            <a:off x="770467" y="2125832"/>
            <a:ext cx="10583334" cy="3463925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600" b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5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>
          <a:xfrm>
            <a:off x="770467" y="1677098"/>
            <a:ext cx="10583334" cy="414169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rgbClr val="22A9EC"/>
                </a:solidFill>
                <a:latin typeface="Century Gothic" panose="020B0502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5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32" y="330046"/>
            <a:ext cx="1840335" cy="57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609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50AE4-EB01-4D5C-8E20-300133F4DF4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>
          <a:xfrm>
            <a:off x="770466" y="1509881"/>
            <a:ext cx="10583334" cy="414169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rgbClr val="22A9EC"/>
                </a:solidFill>
                <a:latin typeface="Century Gothic" panose="020B0502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5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32" y="330046"/>
            <a:ext cx="1840335" cy="575887"/>
          </a:xfrm>
          <a:prstGeom prst="rect">
            <a:avLst/>
          </a:prstGeom>
        </p:spPr>
      </p:pic>
      <p:sp>
        <p:nvSpPr>
          <p:cNvPr id="9" name="Espace réservé du texte 2"/>
          <p:cNvSpPr>
            <a:spLocks noGrp="1"/>
          </p:cNvSpPr>
          <p:nvPr>
            <p:ph type="body" sz="quarter" idx="16"/>
          </p:nvPr>
        </p:nvSpPr>
        <p:spPr>
          <a:xfrm>
            <a:off x="407988" y="441325"/>
            <a:ext cx="6741959" cy="593725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93157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AA5D-11E8-4888-9A11-069C536CD670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C9809-297B-4E0D-825E-5BB50F3932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0687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B5A1-CF56-46DA-8FAC-3895501851E9}" type="datetime1">
              <a:rPr lang="fr-FR" smtClean="0"/>
              <a:t>13/11/2019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045234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CD1-8038-4C07-973D-AD23753AAD99}" type="datetime1">
              <a:rPr lang="fr-FR" smtClean="0"/>
              <a:t>13/11/2019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694649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F526-6AF8-4876-A55C-FD8012855C66}" type="datetime1">
              <a:rPr lang="fr-FR" smtClean="0"/>
              <a:t>13/11/2019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8945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57CA-7E2D-4EFC-9469-916624656893}" type="datetime1">
              <a:rPr lang="fr-FR" smtClean="0"/>
              <a:t>13/11/2019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85617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4B8C-AFA0-4E6E-A6A7-53C4AA950A40}" type="datetime1">
              <a:rPr lang="fr-FR" smtClean="0"/>
              <a:t>13/11/2019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185641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72D4-6F82-450E-A9EC-5192517CEE74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15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ll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48202" y="1052734"/>
            <a:ext cx="3217132" cy="2724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" y="1052734"/>
            <a:ext cx="6749936" cy="2724747"/>
          </a:xfrm>
          <a:prstGeom prst="rect">
            <a:avLst/>
          </a:prstGeom>
          <a:solidFill>
            <a:srgbClr val="22A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Light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2202" y="2122719"/>
            <a:ext cx="6274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 pitchFamily="34" charset="0"/>
              </a:rPr>
              <a:t>Etude : Gestion des statistiques</a:t>
            </a:r>
          </a:p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 pitchFamily="34" charset="0"/>
              </a:rPr>
              <a:t>Point du </a:t>
            </a:r>
            <a:r>
              <a:rPr lang="fr-FR" sz="24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 pitchFamily="34" charset="0"/>
              </a:rPr>
              <a:t>13</a:t>
            </a:r>
            <a:r>
              <a:rPr lang="fr-FR" sz="24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 pitchFamily="34" charset="0"/>
              </a:rPr>
              <a:t>/11/2019</a:t>
            </a:r>
            <a:endParaRPr lang="fr-FR" sz="2400" b="1" dirty="0">
              <a:solidFill>
                <a:schemeClr val="bg1"/>
              </a:solidFill>
              <a:latin typeface="Century Gothic" panose="020B0502020202020204" pitchFamily="34" charset="0"/>
              <a:cs typeface="Calibri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46" y="454509"/>
            <a:ext cx="4243592" cy="34720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34" y="5347995"/>
            <a:ext cx="2589320" cy="8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20683" y="1991930"/>
            <a:ext cx="10368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Démo dans </a:t>
            </a:r>
            <a:r>
              <a:rPr lang="fr-FR" sz="2400" dirty="0" err="1" smtClean="0"/>
              <a:t>Clyd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637309" y="2649891"/>
            <a:ext cx="220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Performances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167560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Démo dans </a:t>
            </a:r>
            <a:r>
              <a:rPr lang="fr-FR" dirty="0" err="1" smtClean="0"/>
              <a:t>Clyd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37309" y="1368477"/>
            <a:ext cx="103687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BDD: ADMR en local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Etat des dernières connexions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Versions de </a:t>
            </a:r>
            <a:r>
              <a:rPr lang="fr-FR" sz="2400" b="1" dirty="0" err="1" smtClean="0"/>
              <a:t>Philia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92245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Performances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37309" y="302433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309" y="41490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8" y="1186554"/>
            <a:ext cx="6347739" cy="400351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149947" y="1579418"/>
            <a:ext cx="433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temps d’exécution est divisé par deux lors de la deuxième exécution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4905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Performances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D902-17A7-46D2-94DB-0ED3903F3C5A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8" y="1069615"/>
            <a:ext cx="6438900" cy="38290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149947" y="1579418"/>
            <a:ext cx="433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temps d’exécution semble indépendant du type de rapport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546186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Performances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D902-17A7-46D2-94DB-0ED3903F3C5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149947" y="1579418"/>
            <a:ext cx="4339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temps d’exécution n’augmente pas beaucoup avec l’ajout de rapports: moins de 1% par rapport ajouté.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7" y="1121784"/>
            <a:ext cx="67627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09156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Thème Office">
  <a:themeElements>
    <a:clrScheme name="Personnalisé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A9EC"/>
      </a:accent1>
      <a:accent2>
        <a:srgbClr val="1793D2"/>
      </a:accent2>
      <a:accent3>
        <a:srgbClr val="BFBFBF"/>
      </a:accent3>
      <a:accent4>
        <a:srgbClr val="22A9EC"/>
      </a:accent4>
      <a:accent5>
        <a:srgbClr val="1793D2"/>
      </a:accent5>
      <a:accent6>
        <a:srgbClr val="BFBFB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15672</TotalTime>
  <Words>73</Words>
  <Application>Microsoft Office PowerPoint</Application>
  <PresentationFormat>Grand écran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Segoe UI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Telelogos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Ménard</dc:creator>
  <cp:lastModifiedBy>Arnaud Seguin</cp:lastModifiedBy>
  <cp:revision>121</cp:revision>
  <dcterms:created xsi:type="dcterms:W3CDTF">2016-05-23T09:45:11Z</dcterms:created>
  <dcterms:modified xsi:type="dcterms:W3CDTF">2019-11-13T11:01:50Z</dcterms:modified>
</cp:coreProperties>
</file>