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.jpg"/>
          <p:cNvPicPr>
            <a:picLocks noChangeAspect="1"/>
          </p:cNvPicPr>
          <p:nvPr/>
        </p:nvPicPr>
        <p:blipFill>
          <a:blip r:embed="rId1"/>
          <a:srcRect l="5978" r="4891"/>
          <a:stretch>
            <a:fillRect/>
          </a:stretch>
        </p:blipFill>
        <p:spPr>
          <a:xfrm rot="5400000">
            <a:off x="1749409" y="2036749"/>
            <a:ext cx="4966525" cy="41791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4348" y="500042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第一步，</a:t>
            </a:r>
            <a:r>
              <a:rPr lang="en-US" dirty="0" err="1" smtClean="0"/>
              <a:t>Firststep</a:t>
            </a:r>
            <a:r>
              <a:rPr lang="en-US" dirty="0" smtClean="0"/>
              <a:t>, connect </a:t>
            </a:r>
            <a:r>
              <a:rPr lang="en-US" dirty="0" err="1" smtClean="0"/>
              <a:t>usb</a:t>
            </a:r>
            <a:r>
              <a:rPr lang="en-US" dirty="0" smtClean="0"/>
              <a:t> with the computer !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500042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第八步，</a:t>
            </a:r>
            <a:r>
              <a:rPr lang="en-US" dirty="0" smtClean="0"/>
              <a:t>Choose </a:t>
            </a:r>
            <a:r>
              <a:rPr lang="en-US" dirty="0" err="1" smtClean="0"/>
              <a:t>file”Marlin,cpp,hex</a:t>
            </a:r>
            <a:r>
              <a:rPr lang="en-US" dirty="0" smtClean="0"/>
              <a:t>” then click the </a:t>
            </a:r>
            <a:r>
              <a:rPr lang="en-US" dirty="0" err="1" smtClean="0"/>
              <a:t>button”open</a:t>
            </a:r>
            <a:r>
              <a:rPr lang="en-US" dirty="0" smtClean="0"/>
              <a:t>”</a:t>
            </a:r>
            <a:endParaRPr lang="zh-CN" altLang="en-US" dirty="0" smtClean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 descr="1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71612"/>
            <a:ext cx="9010650" cy="5133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500042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第九步，</a:t>
            </a:r>
            <a:r>
              <a:rPr lang="en-US" dirty="0" smtClean="0"/>
              <a:t>Click the button</a:t>
            </a:r>
            <a:r>
              <a:rPr lang="zh-CN" altLang="en-US" dirty="0" smtClean="0"/>
              <a:t>“自动”，</a:t>
            </a:r>
            <a:r>
              <a:rPr lang="en-US" dirty="0" smtClean="0"/>
              <a:t>wait until succeed!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 descr="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1928802"/>
            <a:ext cx="8858280" cy="48105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500042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第二步，</a:t>
            </a:r>
            <a:r>
              <a:rPr lang="en-US" dirty="0" smtClean="0"/>
              <a:t>Second </a:t>
            </a:r>
            <a:r>
              <a:rPr lang="en-US" dirty="0" err="1" smtClean="0"/>
              <a:t>step,connect</a:t>
            </a:r>
            <a:r>
              <a:rPr lang="en-US" dirty="0" smtClean="0"/>
              <a:t> the other side with the motherboard, </a:t>
            </a:r>
            <a:r>
              <a:rPr lang="en-US" dirty="0" smtClean="0">
                <a:solidFill>
                  <a:srgbClr val="FF0000"/>
                </a:solidFill>
              </a:rPr>
              <a:t>watch the direction</a:t>
            </a:r>
            <a:r>
              <a:rPr lang="en-US" dirty="0" smtClean="0"/>
              <a:t>!</a:t>
            </a:r>
            <a:endParaRPr lang="zh-CN" altLang="en-US" dirty="0" smtClean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 descr="3.jpg"/>
          <p:cNvPicPr>
            <a:picLocks noChangeAspect="1"/>
          </p:cNvPicPr>
          <p:nvPr/>
        </p:nvPicPr>
        <p:blipFill>
          <a:blip r:embed="rId1"/>
          <a:srcRect l="22340" r="14893"/>
          <a:stretch>
            <a:fillRect/>
          </a:stretch>
        </p:blipFill>
        <p:spPr>
          <a:xfrm rot="5400000">
            <a:off x="2053799" y="1375169"/>
            <a:ext cx="4214841" cy="50363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7290" y="571480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The location where connection happened, as following 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图片 3" descr="2.jpg"/>
          <p:cNvPicPr>
            <a:picLocks noChangeAspect="1"/>
          </p:cNvPicPr>
          <p:nvPr/>
        </p:nvPicPr>
        <p:blipFill>
          <a:blip r:embed="rId1"/>
          <a:srcRect l="29045" r="8088"/>
          <a:stretch>
            <a:fillRect/>
          </a:stretch>
        </p:blipFill>
        <p:spPr>
          <a:xfrm rot="5400000">
            <a:off x="2107377" y="1535905"/>
            <a:ext cx="4071966" cy="4857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2976" y="642918"/>
            <a:ext cx="62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/>
              <a:t>Whenconnect</a:t>
            </a:r>
            <a:r>
              <a:rPr lang="en-US" dirty="0" smtClean="0"/>
              <a:t> with motherboard, the light will light up, watch the direction, </a:t>
            </a:r>
            <a:r>
              <a:rPr lang="en-US" dirty="0" err="1" smtClean="0"/>
              <a:t>lcdlight</a:t>
            </a:r>
            <a:r>
              <a:rPr lang="en-US" dirty="0" smtClean="0"/>
              <a:t> normal, as following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6" name="图片 5" descr="4.jpg"/>
          <p:cNvPicPr>
            <a:picLocks noChangeAspect="1"/>
          </p:cNvPicPr>
          <p:nvPr/>
        </p:nvPicPr>
        <p:blipFill>
          <a:blip r:embed="rId1"/>
          <a:srcRect l="12500" r="11029"/>
          <a:stretch>
            <a:fillRect/>
          </a:stretch>
        </p:blipFill>
        <p:spPr>
          <a:xfrm rot="5400000">
            <a:off x="1812706" y="1759138"/>
            <a:ext cx="4643472" cy="45541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500042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第三步，</a:t>
            </a:r>
            <a:r>
              <a:rPr lang="en-US" dirty="0" smtClean="0"/>
              <a:t>Open the download software</a:t>
            </a:r>
            <a:endParaRPr lang="zh-CN" altLang="en-US" dirty="0" smtClean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QQ图片2016112318024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662" y="2143116"/>
            <a:ext cx="6448902" cy="39272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50004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第四步，</a:t>
            </a:r>
            <a:r>
              <a:rPr lang="en-US" dirty="0" smtClean="0"/>
              <a:t>When you open the software, choose ATmega1284P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 descr="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495425"/>
            <a:ext cx="6858000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50004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第五步，</a:t>
            </a:r>
            <a:r>
              <a:rPr lang="en-US" dirty="0" smtClean="0"/>
              <a:t>Click the button as follows</a:t>
            </a:r>
            <a:r>
              <a:rPr lang="zh-CN" altLang="en-US" dirty="0" smtClean="0"/>
              <a:t>“</a:t>
            </a:r>
            <a:r>
              <a:rPr lang="en-US" altLang="zh-CN" dirty="0" smtClean="0"/>
              <a:t>…</a:t>
            </a:r>
            <a:r>
              <a:rPr lang="zh-CN" altLang="en-US" dirty="0" smtClean="0"/>
              <a:t>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QQ图片20161123171215 - 副本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96030"/>
            <a:ext cx="9144000" cy="40046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2603" y="500042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第六步，</a:t>
            </a:r>
            <a:r>
              <a:rPr lang="en-US" dirty="0" smtClean="0"/>
              <a:t>Click the button ”read”, then click the button”</a:t>
            </a:r>
            <a:r>
              <a:rPr lang="en-US" altLang="zh-CN" dirty="0" smtClean="0"/>
              <a:t>×“</a:t>
            </a:r>
            <a:endParaRPr lang="en-US" altLang="zh-CN" dirty="0" smtClean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3040" y="1943735"/>
            <a:ext cx="5247640" cy="33521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33450" y="1013460"/>
            <a:ext cx="5511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It must show “D6-DC-FD”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500042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第七步，</a:t>
            </a:r>
            <a:r>
              <a:rPr lang="en-US" dirty="0" smtClean="0"/>
              <a:t>Click the button </a:t>
            </a:r>
            <a:r>
              <a:rPr lang="zh-CN" altLang="en-US" dirty="0" smtClean="0"/>
              <a:t>‘调入</a:t>
            </a:r>
            <a:r>
              <a:rPr lang="en-US" dirty="0" smtClean="0"/>
              <a:t>Flash”</a:t>
            </a:r>
            <a:endParaRPr lang="zh-CN" altLang="en-US" dirty="0" smtClean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 descr="1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7290" y="1643050"/>
            <a:ext cx="6305550" cy="4629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Application>WPS 演示</Application>
  <PresentationFormat>全屏显示(4:3)</PresentationFormat>
  <Paragraphs>30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cx</cp:lastModifiedBy>
  <cp:revision>11</cp:revision>
  <dcterms:created xsi:type="dcterms:W3CDTF">2016-11-23T09:46:00Z</dcterms:created>
  <dcterms:modified xsi:type="dcterms:W3CDTF">2017-05-10T01:59:22Z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