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9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43A"/>
    <a:srgbClr val="FE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10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21058-9D01-45F7-9B47-B8D91BB8CF7D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C8777-4AF0-4628-9AF7-E67816916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33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C8777-4AF0-4628-9AF7-E6781691673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37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C8777-4AF0-4628-9AF7-E6781691673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54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C8777-4AF0-4628-9AF7-E6781691673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13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1E272DB-DA09-485C-9A6A-B7D2D219D2D5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88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72DB-DA09-485C-9A6A-B7D2D219D2D5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92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72DB-DA09-485C-9A6A-B7D2D219D2D5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967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72DB-DA09-485C-9A6A-B7D2D219D2D5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72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72DB-DA09-485C-9A6A-B7D2D219D2D5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980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72DB-DA09-485C-9A6A-B7D2D219D2D5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833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72DB-DA09-485C-9A6A-B7D2D219D2D5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808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1E272DB-DA09-485C-9A6A-B7D2D219D2D5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138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1E272DB-DA09-485C-9A6A-B7D2D219D2D5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81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72DB-DA09-485C-9A6A-B7D2D219D2D5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72DB-DA09-485C-9A6A-B7D2D219D2D5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98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72DB-DA09-485C-9A6A-B7D2D219D2D5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87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72DB-DA09-485C-9A6A-B7D2D219D2D5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84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72DB-DA09-485C-9A6A-B7D2D219D2D5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44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72DB-DA09-485C-9A6A-B7D2D219D2D5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0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72DB-DA09-485C-9A6A-B7D2D219D2D5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1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72DB-DA09-485C-9A6A-B7D2D219D2D5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0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1E272DB-DA09-485C-9A6A-B7D2D219D2D5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53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Наш </a:t>
            </a:r>
            <a:r>
              <a:rPr lang="en-US" dirty="0" err="1"/>
              <a:t>Fizmat</a:t>
            </a:r>
            <a:r>
              <a:rPr lang="ru-RU" dirty="0"/>
              <a:t>Хелпер</a:t>
            </a:r>
          </a:p>
        </p:txBody>
      </p:sp>
      <p:pic>
        <p:nvPicPr>
          <p:cNvPr id="1026" name="Picture 2" descr="Картинки по запросу эмблема рфм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69" y="732448"/>
            <a:ext cx="688974" cy="6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4615" y="5864469"/>
            <a:ext cx="561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Подготовили Сапа Артем и </a:t>
            </a:r>
            <a:r>
              <a:rPr lang="ru-RU" dirty="0" err="1">
                <a:solidFill>
                  <a:srgbClr val="0070C0"/>
                </a:solidFill>
              </a:rPr>
              <a:t>Салаватов</a:t>
            </a:r>
            <a:r>
              <a:rPr lang="ru-RU" dirty="0">
                <a:solidFill>
                  <a:srgbClr val="0070C0"/>
                </a:solidFill>
              </a:rPr>
              <a:t> Илья 9Д</a:t>
            </a:r>
          </a:p>
        </p:txBody>
      </p:sp>
    </p:spTree>
    <p:extLst>
      <p:ext uri="{BB962C8B-B14F-4D97-AF65-F5344CB8AC3E}">
        <p14:creationId xmlns:p14="http://schemas.microsoft.com/office/powerpoint/2010/main" val="254558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597876" y="973668"/>
            <a:ext cx="10514244" cy="706964"/>
          </a:xfrm>
        </p:spPr>
        <p:txBody>
          <a:bodyPr/>
          <a:lstStyle/>
          <a:p>
            <a:r>
              <a:rPr lang="ru-RU" dirty="0"/>
              <a:t>								         Комментарии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2" descr="Картинки по запросу эмблема рфм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69" y="732448"/>
            <a:ext cx="688974" cy="6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pp.userapi.com/c856132/v856132167/274c8/S3j3dExXmV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201" y="2713333"/>
            <a:ext cx="6374423" cy="221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907201" y="2699238"/>
            <a:ext cx="6368684" cy="221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52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			Личная страница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2" descr="Картинки по запросу эмблема рфм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69" y="732448"/>
            <a:ext cx="688974" cy="6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s://pp.userapi.com/c856132/v856132167/274da/mP40TdEpdD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039" y="2862709"/>
            <a:ext cx="6836036" cy="241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655277" y="2862710"/>
            <a:ext cx="6831623" cy="2412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50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	Главное – лента вопросов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2" descr="Картинки по запросу эмблема рфм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69" y="732448"/>
            <a:ext cx="688974" cy="6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s://pp.userapi.com/c856132/v856132167/274bf/h8SMM8f0G8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2606186"/>
            <a:ext cx="6842125" cy="261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673350" y="2603500"/>
            <a:ext cx="6831135" cy="2601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83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35146" y="1125416"/>
            <a:ext cx="9835430" cy="747345"/>
          </a:xfrm>
        </p:spPr>
        <p:txBody>
          <a:bodyPr/>
          <a:lstStyle/>
          <a:p>
            <a:r>
              <a:rPr lang="ru-RU" sz="4400" dirty="0"/>
              <a:t>О полезности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5146" y="1872761"/>
            <a:ext cx="9751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4"/>
                </a:solidFill>
              </a:rPr>
              <a:t>Главное преимущество нашего сайта – помощь ученикам РФМШ со школьными проблемами, которые возникают почти у каждого (домашние задания, подготовка к АКР, подготовка к экзаменам, общение). Все эти подпункты соответствуют содержанию нашего сайта.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5146" y="3073089"/>
            <a:ext cx="7919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2"/>
                </a:solidFill>
              </a:rPr>
              <a:t>О том, что мы хотим добавить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5146" y="3780974"/>
            <a:ext cx="10557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E9943A"/>
                </a:solidFill>
              </a:rPr>
              <a:t>Как мы считаем, главный недостаток нашего сайта – возможность участвовать в нём в основном только ученикам РФМШ, в будущем мы добавим возможность участвовать в проекте для многих учеников Алматы, ведь не только ученикам РФМШ требуется помощь с учебой. </a:t>
            </a:r>
          </a:p>
        </p:txBody>
      </p:sp>
    </p:spTree>
    <p:extLst>
      <p:ext uri="{BB962C8B-B14F-4D97-AF65-F5344CB8AC3E}">
        <p14:creationId xmlns:p14="http://schemas.microsoft.com/office/powerpoint/2010/main" val="185734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4130" y="685800"/>
            <a:ext cx="4129223" cy="812050"/>
          </a:xfrm>
        </p:spPr>
        <p:txBody>
          <a:bodyPr/>
          <a:lstStyle/>
          <a:p>
            <a:r>
              <a:rPr lang="ru-RU" dirty="0"/>
              <a:t>Наш план: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67397" y="5662247"/>
            <a:ext cx="9813559" cy="448408"/>
          </a:xfrm>
        </p:spPr>
        <p:txBody>
          <a:bodyPr>
            <a:normAutofit/>
          </a:bodyPr>
          <a:lstStyle/>
          <a:p>
            <a:endParaRPr lang="ru-RU" dirty="0"/>
          </a:p>
          <a:p>
            <a:pPr marL="342900" indent="-342900"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endParaRPr lang="ru-RU" dirty="0"/>
          </a:p>
        </p:txBody>
      </p:sp>
      <p:pic>
        <p:nvPicPr>
          <p:cNvPr id="4" name="Picture 2" descr="Картинки по запросу эмблема рфм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69" y="732448"/>
            <a:ext cx="688974" cy="6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6669" y="2083778"/>
            <a:ext cx="3974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92D050"/>
                </a:solidFill>
              </a:rPr>
              <a:t>2)   Расскажем о функционале 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06669" y="1670539"/>
            <a:ext cx="4761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92D050"/>
                </a:solidFill>
              </a:rPr>
              <a:t>1)   Расскажем об идее и платформе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06669" y="2489559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92D050"/>
                </a:solidFill>
              </a:rPr>
              <a:t>3)   Расскажем о коде сайта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6912" y="2858891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92D050"/>
                </a:solidFill>
              </a:rPr>
              <a:t>4)   Вывод</a:t>
            </a:r>
          </a:p>
        </p:txBody>
      </p:sp>
    </p:spTree>
    <p:extLst>
      <p:ext uri="{BB962C8B-B14F-4D97-AF65-F5344CB8AC3E}">
        <p14:creationId xmlns:p14="http://schemas.microsoft.com/office/powerpoint/2010/main" val="286416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572174" y="2501438"/>
            <a:ext cx="4721469" cy="975947"/>
          </a:xfrm>
          <a:prstGeom prst="roundRect">
            <a:avLst/>
          </a:prstGeom>
          <a:solidFill>
            <a:srgbClr val="FEE6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					Зачем?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1901" y="2804746"/>
            <a:ext cx="43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Проблемы с домашним заданием</a:t>
            </a:r>
          </a:p>
        </p:txBody>
      </p:sp>
      <p:sp>
        <p:nvSpPr>
          <p:cNvPr id="5" name="TextBox 4"/>
          <p:cNvSpPr txBox="1"/>
          <p:nvPr/>
        </p:nvSpPr>
        <p:spPr>
          <a:xfrm rot="5400000">
            <a:off x="5760425" y="359602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4"/>
                </a:solidFill>
              </a:rPr>
              <a:t>- </a:t>
            </a:r>
          </a:p>
        </p:txBody>
      </p:sp>
      <p:sp>
        <p:nvSpPr>
          <p:cNvPr id="7" name="TextBox 6"/>
          <p:cNvSpPr txBox="1"/>
          <p:nvPr/>
        </p:nvSpPr>
        <p:spPr>
          <a:xfrm rot="5400000">
            <a:off x="5760425" y="376851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4"/>
                </a:solidFill>
              </a:rPr>
              <a:t>- </a:t>
            </a:r>
          </a:p>
        </p:txBody>
      </p:sp>
      <p:sp>
        <p:nvSpPr>
          <p:cNvPr id="8" name="TextBox 7"/>
          <p:cNvSpPr txBox="1"/>
          <p:nvPr/>
        </p:nvSpPr>
        <p:spPr>
          <a:xfrm rot="5400000">
            <a:off x="5760425" y="394099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4"/>
                </a:solidFill>
              </a:rPr>
              <a:t>- </a:t>
            </a:r>
          </a:p>
        </p:txBody>
      </p:sp>
      <p:sp>
        <p:nvSpPr>
          <p:cNvPr id="9" name="TextBox 8"/>
          <p:cNvSpPr txBox="1"/>
          <p:nvPr/>
        </p:nvSpPr>
        <p:spPr>
          <a:xfrm rot="5400000">
            <a:off x="5760425" y="4110736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4"/>
                </a:solidFill>
              </a:rPr>
              <a:t>- </a:t>
            </a:r>
          </a:p>
        </p:txBody>
      </p:sp>
      <p:sp>
        <p:nvSpPr>
          <p:cNvPr id="10" name="TextBox 9"/>
          <p:cNvSpPr txBox="1"/>
          <p:nvPr/>
        </p:nvSpPr>
        <p:spPr>
          <a:xfrm rot="5400000">
            <a:off x="5760425" y="428047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4"/>
                </a:solidFill>
              </a:rPr>
              <a:t>- </a:t>
            </a:r>
          </a:p>
        </p:txBody>
      </p:sp>
      <p:pic>
        <p:nvPicPr>
          <p:cNvPr id="2050" name="Picture 2" descr="Картинки по запросу идея лампочка гифка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174" y="4634888"/>
            <a:ext cx="1799468" cy="191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Картинки по запросу эмблема рфм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69" y="732448"/>
            <a:ext cx="688974" cy="6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5033174" y="4634888"/>
            <a:ext cx="1799468" cy="1911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89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732448"/>
            <a:ext cx="8825658" cy="2677648"/>
          </a:xfrm>
        </p:spPr>
        <p:txBody>
          <a:bodyPr/>
          <a:lstStyle/>
          <a:p>
            <a:r>
              <a:rPr lang="ru-RU" dirty="0"/>
              <a:t>О </a:t>
            </a:r>
            <a:r>
              <a:rPr lang="ru-RU" dirty="0" err="1"/>
              <a:t>фунционале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 descr="Картинки по запросу эмблема рфм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69" y="732448"/>
            <a:ext cx="688974" cy="6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255" y="3772449"/>
            <a:ext cx="2488468" cy="186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96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Возможность вести личную страницу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2" descr="Картинки по запросу эмблема рфм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69" y="732448"/>
            <a:ext cx="688974" cy="6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F36D0A-5FFD-4AD0-80EA-07D11413A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166" y="2839060"/>
            <a:ext cx="6391689" cy="3008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7777B8-EB52-495C-9341-69C110BA2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532" y="1693333"/>
            <a:ext cx="6391690" cy="298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4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Возможность оставлять свои вопросы в ленте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2" descr="Картинки по запросу эмблема рфм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69" y="732448"/>
            <a:ext cx="688974" cy="6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B64A80-06FE-43BE-827B-C30DECBE0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46" y="3131511"/>
            <a:ext cx="6349999" cy="29940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C3C5C0-73F7-455E-9F88-C11256C2F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157" y="2548812"/>
            <a:ext cx="6342199" cy="295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7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693334"/>
            <a:ext cx="4489177" cy="1586198"/>
          </a:xfrm>
        </p:spPr>
        <p:txBody>
          <a:bodyPr>
            <a:normAutofit fontScale="90000"/>
          </a:bodyPr>
          <a:lstStyle/>
          <a:p>
            <a:r>
              <a:rPr lang="ru-RU" dirty="0"/>
              <a:t>Возможность регистрироваться и авторизовываться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2" descr="Картинки по запросу эмблема рфм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69" y="732448"/>
            <a:ext cx="688974" cy="6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8B73B4-E084-4243-8CB9-F171BBE95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166" y="3259666"/>
            <a:ext cx="5798170" cy="27165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0F28EC-F88C-4088-9343-7380E432C5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131" y="2288446"/>
            <a:ext cx="6096000" cy="282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7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Создание(код)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Картинки по запросу эмблема рфм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69" y="732448"/>
            <a:ext cx="688974" cy="6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26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				Регистрация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2" descr="Картинки по запросу эмблема рфм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69" y="732448"/>
            <a:ext cx="688974" cy="6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pp.userapi.com/c852224/v852224167/102663/jBF7ORQhe9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554" y="2603499"/>
            <a:ext cx="8128600" cy="32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987062" y="2603500"/>
            <a:ext cx="8124092" cy="3234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8" name="Picture 4" descr="https://pp.userapi.com/c856132/v856132167/274e3/wRwfUmtS-W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554" y="2603498"/>
            <a:ext cx="8128600" cy="323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91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134</TotalTime>
  <Words>156</Words>
  <Application>Microsoft Office PowerPoint</Application>
  <PresentationFormat>Widescreen</PresentationFormat>
  <Paragraphs>31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Совет директоров</vt:lpstr>
      <vt:lpstr>Наш FizmatХелпер</vt:lpstr>
      <vt:lpstr>Наш план:</vt:lpstr>
      <vt:lpstr>        Зачем?</vt:lpstr>
      <vt:lpstr>О фунционале</vt:lpstr>
      <vt:lpstr>Возможность вести личную страницу</vt:lpstr>
      <vt:lpstr>Возможность оставлять свои вопросы в ленте</vt:lpstr>
      <vt:lpstr>Возможность регистрироваться и авторизовываться</vt:lpstr>
      <vt:lpstr>Создание(код)</vt:lpstr>
      <vt:lpstr>       Регистрация</vt:lpstr>
      <vt:lpstr>                 Комментарии </vt:lpstr>
      <vt:lpstr>      Личная страница</vt:lpstr>
      <vt:lpstr>    Главное – лента вопросов</vt:lpstr>
      <vt:lpstr>О полезности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Наш FizmatХелпер</dc:title>
  <dc:creator>Пользователь</dc:creator>
  <cp:lastModifiedBy>super m4m6o</cp:lastModifiedBy>
  <cp:revision>16</cp:revision>
  <dcterms:created xsi:type="dcterms:W3CDTF">2019-04-28T14:04:33Z</dcterms:created>
  <dcterms:modified xsi:type="dcterms:W3CDTF">2019-05-01T17:56:51Z</dcterms:modified>
</cp:coreProperties>
</file>