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72" r:id="rId4"/>
    <p:sldId id="258" r:id="rId5"/>
    <p:sldId id="260" r:id="rId6"/>
    <p:sldId id="263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3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5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4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2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7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7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4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2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4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D8609B-31F8-8E4F-AB0C-024AB74AB66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CA6A4-EC34-4543-BD4E-CA495396C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”GANDF”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4016979"/>
            <a:ext cx="8637072" cy="1655159"/>
          </a:xfrm>
        </p:spPr>
        <p:txBody>
          <a:bodyPr>
            <a:normAutofit/>
          </a:bodyPr>
          <a:lstStyle/>
          <a:p>
            <a:r>
              <a:rPr lang="ru-RU" sz="1600" dirty="0"/>
              <a:t>Подготовили ученики 2 курса Яндекс лицея </a:t>
            </a:r>
          </a:p>
          <a:p>
            <a:r>
              <a:rPr lang="ru-RU" sz="1600" dirty="0" err="1"/>
              <a:t>Жотабаева</a:t>
            </a:r>
            <a:r>
              <a:rPr lang="ru-RU" sz="1600" dirty="0"/>
              <a:t> ЗАРА</a:t>
            </a:r>
          </a:p>
          <a:p>
            <a:r>
              <a:rPr lang="ru-RU" sz="1600" dirty="0"/>
              <a:t>И </a:t>
            </a:r>
            <a:r>
              <a:rPr lang="ru-RU" sz="1600" dirty="0" err="1"/>
              <a:t>салаватов</a:t>
            </a:r>
            <a:r>
              <a:rPr lang="ru-RU" sz="1600" dirty="0"/>
              <a:t> </a:t>
            </a:r>
            <a:r>
              <a:rPr lang="ru-RU" sz="1600" dirty="0" err="1"/>
              <a:t>илья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3159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5150"/>
            <a:ext cx="9601196" cy="1303867"/>
          </a:xfrm>
        </p:spPr>
        <p:txBody>
          <a:bodyPr>
            <a:normAutofit/>
          </a:bodyPr>
          <a:lstStyle/>
          <a:p>
            <a:r>
              <a:rPr lang="ru-RU" sz="4000" dirty="0"/>
              <a:t>Идея проекта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простую игру в жанре файтинг </a:t>
            </a:r>
            <a:r>
              <a:rPr lang="ru-RU" dirty="0"/>
              <a:t>с поединком один на один, где вы можете играть за преступника или за испуганного мирного жителя.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DC314-AB8C-4432-A3DC-A91034CE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12" y="351990"/>
            <a:ext cx="7707924" cy="60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85150"/>
            <a:ext cx="9601196" cy="1303867"/>
          </a:xfrm>
        </p:spPr>
        <p:txBody>
          <a:bodyPr>
            <a:normAutofit/>
          </a:bodyPr>
          <a:lstStyle/>
          <a:p>
            <a:r>
              <a:rPr lang="ru-RU" sz="4000" dirty="0"/>
              <a:t>Логика игры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28" y="2653914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 можете выбрать за кого вы будете играть(за убийцу или за жертву)</a:t>
            </a:r>
          </a:p>
          <a:p>
            <a:r>
              <a:rPr lang="ru-RU" dirty="0"/>
              <a:t>У жертвы есть 10 </a:t>
            </a:r>
            <a:r>
              <a:rPr lang="en-US" dirty="0" err="1"/>
              <a:t>healpoints</a:t>
            </a:r>
            <a:r>
              <a:rPr lang="ru-RU" dirty="0"/>
              <a:t>(</a:t>
            </a:r>
            <a:r>
              <a:rPr lang="ru-RU" dirty="0" err="1"/>
              <a:t>хп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а у убийцы 30 патронов. Каждый патрон снимает 1 </a:t>
            </a:r>
            <a:r>
              <a:rPr lang="ru-RU" dirty="0" err="1"/>
              <a:t>хп</a:t>
            </a:r>
            <a:r>
              <a:rPr lang="ru-RU" dirty="0"/>
              <a:t>. Для баланса скорость передвижения жертвы была увеличена в 2.5 раза и при выходе за границу, появляться с другой стороны, что не может делать убийца, т.к. это было бы не честно.</a:t>
            </a:r>
          </a:p>
          <a:p>
            <a:r>
              <a:rPr lang="ru-RU" dirty="0"/>
              <a:t>Если жертва умирает, то появляется надпись</a:t>
            </a:r>
            <a:r>
              <a:rPr lang="en-US" dirty="0"/>
              <a:t> “WASTED” </a:t>
            </a:r>
            <a:r>
              <a:rPr lang="ru-RU" dirty="0"/>
              <a:t>или </a:t>
            </a:r>
            <a:r>
              <a:rPr lang="en-US" dirty="0"/>
              <a:t>“</a:t>
            </a:r>
            <a:r>
              <a:rPr lang="ru-RU" dirty="0"/>
              <a:t>ПОТРАЧЕНО</a:t>
            </a:r>
            <a:r>
              <a:rPr lang="en-US" dirty="0"/>
              <a:t>” </a:t>
            </a:r>
            <a:endParaRPr lang="ru-RU" dirty="0"/>
          </a:p>
          <a:p>
            <a:r>
              <a:rPr lang="ru-RU" dirty="0"/>
              <a:t>Если же у убийцы закончились пули, то выводится </a:t>
            </a:r>
            <a:r>
              <a:rPr lang="en-US" dirty="0"/>
              <a:t>“GAMER IS OUT OF BULLETS” </a:t>
            </a:r>
            <a:r>
              <a:rPr lang="ru-RU" dirty="0"/>
              <a:t>или </a:t>
            </a:r>
            <a:r>
              <a:rPr lang="en-US" dirty="0"/>
              <a:t>“</a:t>
            </a:r>
            <a:r>
              <a:rPr lang="ru-RU" dirty="0"/>
              <a:t>У ИГРОКА ЗАКОНЧИЛИСЬ ПУЛИ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47F03-C1EF-4CF1-B8DA-00C2DB1E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" y="104027"/>
            <a:ext cx="6680102" cy="52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FBE20-F87A-4FC6-8669-A3A3EEB4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86" y="700400"/>
            <a:ext cx="6680102" cy="52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модули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r>
              <a:rPr lang="en-US" dirty="0" err="1"/>
              <a:t>pygame.key.get_pressed</a:t>
            </a:r>
            <a:r>
              <a:rPr lang="en-US" dirty="0"/>
              <a:t>()</a:t>
            </a:r>
          </a:p>
          <a:p>
            <a:r>
              <a:rPr lang="en-US" dirty="0" err="1"/>
              <a:t>pygame.font.Font</a:t>
            </a:r>
            <a:r>
              <a:rPr lang="en-US" dirty="0"/>
              <a:t>(…)</a:t>
            </a:r>
          </a:p>
          <a:p>
            <a:r>
              <a:rPr lang="en-US" dirty="0" err="1"/>
              <a:t>pygame.draw.rect</a:t>
            </a:r>
            <a:r>
              <a:rPr lang="en-US" dirty="0"/>
              <a:t>(…), </a:t>
            </a:r>
            <a:r>
              <a:rPr lang="en-US" dirty="0" err="1"/>
              <a:t>pygame.draw.circle</a:t>
            </a:r>
            <a:r>
              <a:rPr lang="en-US" dirty="0"/>
              <a:t>(…), </a:t>
            </a:r>
            <a:r>
              <a:rPr lang="en-US" dirty="0" err="1"/>
              <a:t>pygame.draw.polygon</a:t>
            </a:r>
            <a:r>
              <a:rPr lang="en-US" dirty="0"/>
              <a:t>(…)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83516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r>
              <a:rPr lang="en-US" dirty="0"/>
              <a:t> </a:t>
            </a:r>
            <a:r>
              <a:rPr lang="ru-RU" dirty="0"/>
              <a:t>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running()</a:t>
            </a:r>
            <a:endParaRPr lang="ru-RU" dirty="0"/>
          </a:p>
          <a:p>
            <a:pPr lvl="0"/>
            <a:r>
              <a:rPr lang="en-US" dirty="0"/>
              <a:t>jump()</a:t>
            </a:r>
            <a:endParaRPr lang="ru-RU" dirty="0"/>
          </a:p>
          <a:p>
            <a:pPr lvl="0"/>
            <a:r>
              <a:rPr lang="en-US" dirty="0"/>
              <a:t>jumpy()</a:t>
            </a:r>
          </a:p>
          <a:p>
            <a:pPr lvl="0"/>
            <a:r>
              <a:rPr lang="en-US" dirty="0" err="1"/>
              <a:t>slide_g_l</a:t>
            </a:r>
            <a:r>
              <a:rPr lang="en-US" dirty="0"/>
              <a:t>()</a:t>
            </a:r>
            <a:r>
              <a:rPr lang="ru-RU" dirty="0"/>
              <a:t>, </a:t>
            </a:r>
            <a:r>
              <a:rPr lang="en-US" dirty="0" err="1"/>
              <a:t>slide_g_r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slide_f_l</a:t>
            </a:r>
            <a:r>
              <a:rPr lang="en-US" dirty="0"/>
              <a:t>()</a:t>
            </a:r>
            <a:r>
              <a:rPr lang="ru-RU" dirty="0"/>
              <a:t>, </a:t>
            </a:r>
            <a:r>
              <a:rPr lang="en-US" dirty="0" err="1"/>
              <a:t>slide_f_r</a:t>
            </a:r>
            <a:r>
              <a:rPr lang="en-US" dirty="0"/>
              <a:t>()</a:t>
            </a:r>
          </a:p>
          <a:p>
            <a:pPr lvl="0"/>
            <a:r>
              <a:rPr lang="en-US" dirty="0" err="1"/>
              <a:t>shoot_l</a:t>
            </a:r>
            <a:r>
              <a:rPr lang="en-US" dirty="0"/>
              <a:t>()</a:t>
            </a:r>
            <a:r>
              <a:rPr lang="ru-RU" dirty="0"/>
              <a:t>, </a:t>
            </a:r>
            <a:r>
              <a:rPr lang="en-US" dirty="0" err="1"/>
              <a:t>shoot_r</a:t>
            </a:r>
            <a:r>
              <a:rPr lang="en-US" dirty="0"/>
              <a:t>()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152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Скриншоты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rot="5400000">
            <a:off x="4892587" y="3914060"/>
            <a:ext cx="2403650" cy="1725771"/>
          </a:xfrm>
        </p:spPr>
        <p:txBody>
          <a:bodyPr>
            <a:noAutofit/>
          </a:bodyPr>
          <a:lstStyle/>
          <a:p>
            <a:r>
              <a:rPr lang="en-US" sz="12000" dirty="0"/>
              <a:t>=&gt;</a:t>
            </a:r>
            <a:endParaRPr lang="ru-RU" sz="12000" dirty="0"/>
          </a:p>
        </p:txBody>
      </p:sp>
    </p:spTree>
    <p:extLst>
      <p:ext uri="{BB962C8B-B14F-4D97-AF65-F5344CB8AC3E}">
        <p14:creationId xmlns:p14="http://schemas.microsoft.com/office/powerpoint/2010/main" val="27866523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F8B4-03DF-44E4-8412-48A0F23E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be continued…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EEF50-F26E-4452-AC89-ADE15CD79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21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242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Проект ”GANDF”</vt:lpstr>
      <vt:lpstr>Идея проекта </vt:lpstr>
      <vt:lpstr>Логика игры </vt:lpstr>
      <vt:lpstr>Используемые модули</vt:lpstr>
      <vt:lpstr>Функции игры</vt:lpstr>
      <vt:lpstr>Скриншоты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”Painf”</dc:title>
  <dc:creator>Microsoft Office User</dc:creator>
  <cp:lastModifiedBy>super m4m6o</cp:lastModifiedBy>
  <cp:revision>12</cp:revision>
  <dcterms:created xsi:type="dcterms:W3CDTF">2018-12-26T05:38:16Z</dcterms:created>
  <dcterms:modified xsi:type="dcterms:W3CDTF">2019-03-10T09:55:39Z</dcterms:modified>
</cp:coreProperties>
</file>