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663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633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277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67529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599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903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7002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197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D6E9DEC-419B-4CC5-A080-3B06BD5A8291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1374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27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665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8732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2443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846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4120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9676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065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38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056068" y="2862329"/>
            <a:ext cx="9414456" cy="1133341"/>
          </a:xfrm>
        </p:spPr>
        <p:txBody>
          <a:bodyPr/>
          <a:lstStyle/>
          <a:p>
            <a:r>
              <a:rPr lang="ru-RU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Проект по </a:t>
            </a:r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API</a:t>
            </a:r>
            <a:br>
              <a:rPr lang="ru-RU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ru-RU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“</a:t>
            </a:r>
            <a:r>
              <a:rPr lang="ru-RU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Навигатор экспресс</a:t>
            </a:r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”</a:t>
            </a:r>
            <a:endParaRPr lang="ru-RU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47866" y="4381160"/>
            <a:ext cx="8144134" cy="1117687"/>
          </a:xfrm>
        </p:spPr>
        <p:txBody>
          <a:bodyPr/>
          <a:lstStyle/>
          <a:p>
            <a:r>
              <a:rPr lang="ru-RU" dirty="0"/>
              <a:t>Разработал </a:t>
            </a:r>
            <a:r>
              <a:rPr lang="ru-RU" dirty="0" err="1"/>
              <a:t>Салаватов</a:t>
            </a:r>
            <a:r>
              <a:rPr lang="ru-RU" dirty="0"/>
              <a:t> Илья</a:t>
            </a:r>
          </a:p>
        </p:txBody>
      </p:sp>
    </p:spTree>
    <p:extLst>
      <p:ext uri="{BB962C8B-B14F-4D97-AF65-F5344CB8AC3E}">
        <p14:creationId xmlns:p14="http://schemas.microsoft.com/office/powerpoint/2010/main" val="121586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ranklin Gothic Heavy" panose="020B0903020102020204" pitchFamily="34" charset="0"/>
              </a:rPr>
              <a:t>Идея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9" y="2472423"/>
            <a:ext cx="11155362" cy="1913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Создание легкого и простого маршрутизатора с возможностью нахождения адреса организации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883AA3-5383-48DF-BF4B-E05364437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5" y="2113864"/>
            <a:ext cx="5791200" cy="46386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CF85FB-3859-43F0-9D46-873A445D4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385" y="2066239"/>
            <a:ext cx="58483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Franklin Gothic Heavy" panose="020B0903020102020204" pitchFamily="34" charset="0"/>
              </a:rPr>
              <a:t>Использованные модули и функции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3F7A8-E943-4652-8AC8-82CC7E295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" y="2495117"/>
            <a:ext cx="4966875" cy="186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Franklin Gothic Heavy" panose="020B0903020102020204" pitchFamily="34" charset="0"/>
              </a:rPr>
              <a:t>Файл </a:t>
            </a:r>
            <a:r>
              <a:rPr lang="en-US" dirty="0">
                <a:latin typeface="Franklin Gothic Heavy" panose="020B0903020102020204" pitchFamily="34" charset="0"/>
              </a:rPr>
              <a:t>distance.py</a:t>
            </a:r>
            <a:endParaRPr lang="ru-RU" dirty="0">
              <a:latin typeface="Franklin Gothic Heavy" panose="020B0903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9821FC-18CD-4E69-91F8-2FB7F7205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0" y="2526288"/>
            <a:ext cx="7702987" cy="277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Franklin Gothic Heavy" panose="020B0903020102020204" pitchFamily="34" charset="0"/>
              </a:rPr>
              <a:t>Файл </a:t>
            </a:r>
            <a:r>
              <a:rPr lang="en-US" dirty="0">
                <a:latin typeface="Franklin Gothic Heavy" panose="020B0903020102020204" pitchFamily="34" charset="0"/>
              </a:rPr>
              <a:t>geo.py</a:t>
            </a:r>
            <a:endParaRPr lang="ru-RU" dirty="0">
              <a:latin typeface="Franklin Gothic Heavy" panose="020B0903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833C84-EE89-4E17-A649-D3A8BE37C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2" y="2395971"/>
            <a:ext cx="7403806" cy="370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7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Franklin Gothic Heavy" panose="020B0903020102020204" pitchFamily="34" charset="0"/>
              </a:rPr>
              <a:t>Файл </a:t>
            </a:r>
            <a:r>
              <a:rPr lang="en-US" dirty="0">
                <a:latin typeface="Franklin Gothic Heavy" panose="020B0903020102020204" pitchFamily="34" charset="0"/>
              </a:rPr>
              <a:t>bis.py</a:t>
            </a:r>
            <a:endParaRPr lang="ru-RU" dirty="0">
              <a:latin typeface="Franklin Gothic Heavy" panose="020B0903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D8C7D9-274D-4C74-AC6A-08957EE14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399547"/>
            <a:ext cx="56483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9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Franklin Gothic Heavy" panose="020B0903020102020204" pitchFamily="34" charset="0"/>
              </a:rPr>
              <a:t>Файл </a:t>
            </a:r>
            <a:r>
              <a:rPr lang="en-US" dirty="0">
                <a:latin typeface="Franklin Gothic Heavy" panose="020B0903020102020204" pitchFamily="34" charset="0"/>
              </a:rPr>
              <a:t>search_app.py</a:t>
            </a:r>
            <a:endParaRPr lang="ru-RU" dirty="0">
              <a:latin typeface="Franklin Gothic Heavy" panose="020B0903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74550-6C75-4870-9AAD-AB9A6C869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108489"/>
            <a:ext cx="39243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5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Franklin Gothic Heavy" panose="020B0903020102020204" pitchFamily="34" charset="0"/>
              </a:rPr>
              <a:t>Возможности программы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741478-40A7-4D44-807E-0458B7FC21C0}"/>
              </a:ext>
            </a:extLst>
          </p:cNvPr>
          <p:cNvSpPr txBox="1"/>
          <p:nvPr/>
        </p:nvSpPr>
        <p:spPr>
          <a:xfrm>
            <a:off x="680321" y="2756079"/>
            <a:ext cx="111296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Прокладывать свой маршрут </a:t>
            </a:r>
          </a:p>
          <a:p>
            <a:pPr marL="342900" indent="-342900">
              <a:buAutoNum type="arabicParenR"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Измерять длину общего маршрута</a:t>
            </a:r>
          </a:p>
          <a:p>
            <a:pPr marL="342900" indent="-342900">
              <a:buAutoNum type="arabicParenR"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Узнавать адрес и название организации</a:t>
            </a:r>
          </a:p>
          <a:p>
            <a:pPr marL="342900" indent="-342900">
              <a:buAutoNum type="arabicParenR"/>
            </a:pPr>
            <a:r>
              <a:rPr lang="ru-RU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Изменять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масштаб карты</a:t>
            </a:r>
          </a:p>
          <a:p>
            <a:pPr marL="342900" indent="-342900">
              <a:buAutoNum type="arabicParenR"/>
            </a:pP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265542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136</TotalTime>
  <Words>61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Franklin Gothic Heavy</vt:lpstr>
      <vt:lpstr>Trebuchet MS</vt:lpstr>
      <vt:lpstr>Berlin</vt:lpstr>
      <vt:lpstr>Проект по API   “Навигатор экспресс”</vt:lpstr>
      <vt:lpstr>Идея проекта</vt:lpstr>
      <vt:lpstr>Использованные модули и функции</vt:lpstr>
      <vt:lpstr>Файл distance.py</vt:lpstr>
      <vt:lpstr>Файл geo.py</vt:lpstr>
      <vt:lpstr>Файл bis.py</vt:lpstr>
      <vt:lpstr>Файл search_app.py</vt:lpstr>
      <vt:lpstr>Возможности программы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проект “ПОКАЖИ МНЕ”</dc:title>
  <dc:creator>Никита Слесарский</dc:creator>
  <cp:lastModifiedBy>super m4m6o</cp:lastModifiedBy>
  <cp:revision>14</cp:revision>
  <dcterms:created xsi:type="dcterms:W3CDTF">2019-04-29T10:11:08Z</dcterms:created>
  <dcterms:modified xsi:type="dcterms:W3CDTF">2019-04-29T12:59:10Z</dcterms:modified>
</cp:coreProperties>
</file>