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4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0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4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3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9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6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1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1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0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7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5D8609B-31F8-8E4F-AB0C-024AB74AB66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609B-31F8-8E4F-AB0C-024AB74AB66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9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”</a:t>
            </a:r>
            <a:r>
              <a:rPr lang="en-US" dirty="0" err="1" smtClean="0"/>
              <a:t>Painf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79" y="4016979"/>
            <a:ext cx="8637072" cy="1655159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Подготовили ученики 2 курса Яндекс лицея </a:t>
            </a:r>
          </a:p>
          <a:p>
            <a:r>
              <a:rPr lang="ru-RU" sz="1600" dirty="0" smtClean="0"/>
              <a:t>Нургалиева </a:t>
            </a:r>
            <a:r>
              <a:rPr lang="ru-RU" sz="1600" dirty="0" err="1" smtClean="0"/>
              <a:t>аружан</a:t>
            </a:r>
            <a:endParaRPr lang="ru-RU" sz="1600" dirty="0" smtClean="0"/>
          </a:p>
          <a:p>
            <a:r>
              <a:rPr lang="ru-RU" sz="1600" dirty="0" smtClean="0"/>
              <a:t>И </a:t>
            </a:r>
            <a:r>
              <a:rPr lang="ru-RU" sz="1600" dirty="0" err="1" smtClean="0"/>
              <a:t>салаватов</a:t>
            </a:r>
            <a:r>
              <a:rPr lang="ru-RU" sz="1600" dirty="0" smtClean="0"/>
              <a:t> </a:t>
            </a:r>
            <a:r>
              <a:rPr lang="ru-RU" sz="1600" dirty="0" err="1" smtClean="0"/>
              <a:t>илья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73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82" t="15494" r="14498" b="5618"/>
          <a:stretch/>
        </p:blipFill>
        <p:spPr>
          <a:xfrm>
            <a:off x="369279" y="0"/>
            <a:ext cx="11579469" cy="68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08" t="15350" r="14533" b="5178"/>
          <a:stretch/>
        </p:blipFill>
        <p:spPr>
          <a:xfrm>
            <a:off x="378068" y="-70339"/>
            <a:ext cx="11579469" cy="69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2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12" t="15979" r="7020" b="5009"/>
          <a:stretch/>
        </p:blipFill>
        <p:spPr>
          <a:xfrm>
            <a:off x="342900" y="0"/>
            <a:ext cx="11614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9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13" t="15979" r="7736" b="4949"/>
          <a:stretch/>
        </p:blipFill>
        <p:spPr>
          <a:xfrm>
            <a:off x="330659" y="0"/>
            <a:ext cx="11494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2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12" t="14961" r="7306" b="6283"/>
          <a:stretch/>
        </p:blipFill>
        <p:spPr>
          <a:xfrm>
            <a:off x="298941" y="0"/>
            <a:ext cx="11605847" cy="68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9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56" t="15214" r="7305" b="6794"/>
          <a:stretch/>
        </p:blipFill>
        <p:spPr>
          <a:xfrm>
            <a:off x="272560" y="13340"/>
            <a:ext cx="11676186" cy="684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4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Идея проекта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Создать простой графический редактор, позволяющий рисовать различными шрифтами и цветами</a:t>
            </a:r>
            <a:r>
              <a:rPr lang="en-US" sz="2400" dirty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611" y="3015762"/>
            <a:ext cx="6462296" cy="37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2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модули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PyQt5.QtWidgets</a:t>
            </a:r>
          </a:p>
          <a:p>
            <a:r>
              <a:rPr lang="ru-RU" sz="2400" dirty="0" smtClean="0"/>
              <a:t>PyQt5.QtCore</a:t>
            </a:r>
          </a:p>
          <a:p>
            <a:r>
              <a:rPr lang="ru-RU" sz="2400" dirty="0" smtClean="0"/>
              <a:t>PyQt5.QtGui</a:t>
            </a:r>
          </a:p>
          <a:p>
            <a:r>
              <a:rPr lang="ru-RU" sz="2400" dirty="0" err="1" smtClean="0"/>
              <a:t>sys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3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 </a:t>
            </a:r>
            <a:r>
              <a:rPr lang="en-US" dirty="0"/>
              <a:t>Window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err="1" smtClean="0"/>
              <a:t>ThreePx</a:t>
            </a:r>
            <a:r>
              <a:rPr lang="ru-RU" dirty="0"/>
              <a:t>(), </a:t>
            </a:r>
            <a:r>
              <a:rPr lang="ru-RU" dirty="0" err="1"/>
              <a:t>fivePx</a:t>
            </a:r>
            <a:r>
              <a:rPr lang="ru-RU" dirty="0"/>
              <a:t>(), </a:t>
            </a:r>
            <a:r>
              <a:rPr lang="ru-RU" dirty="0" err="1"/>
              <a:t>sevenPx</a:t>
            </a:r>
            <a:r>
              <a:rPr lang="ru-RU" dirty="0"/>
              <a:t>(), </a:t>
            </a:r>
            <a:r>
              <a:rPr lang="ru-RU" dirty="0" err="1"/>
              <a:t>ninePx</a:t>
            </a:r>
            <a:r>
              <a:rPr lang="ru-RU" dirty="0"/>
              <a:t>(), </a:t>
            </a:r>
            <a:r>
              <a:rPr lang="ru-RU" dirty="0" err="1"/>
              <a:t>twelvePx</a:t>
            </a:r>
            <a:r>
              <a:rPr lang="ru-RU" dirty="0"/>
              <a:t>(), </a:t>
            </a:r>
            <a:r>
              <a:rPr lang="ru-RU" dirty="0" err="1"/>
              <a:t>fifteenPx</a:t>
            </a:r>
            <a:r>
              <a:rPr lang="ru-RU" dirty="0"/>
              <a:t>(), </a:t>
            </a:r>
            <a:r>
              <a:rPr lang="ru-RU" dirty="0" err="1"/>
              <a:t>eighteenPx</a:t>
            </a:r>
            <a:r>
              <a:rPr lang="ru-RU" dirty="0"/>
              <a:t>(), </a:t>
            </a:r>
            <a:r>
              <a:rPr lang="ru-RU" dirty="0" err="1"/>
              <a:t>twentyonePx</a:t>
            </a:r>
            <a:r>
              <a:rPr lang="ru-RU" dirty="0"/>
              <a:t>()</a:t>
            </a:r>
            <a:endParaRPr lang="en-US" dirty="0"/>
          </a:p>
          <a:p>
            <a:pPr lvl="0"/>
            <a:r>
              <a:rPr lang="ru-RU" dirty="0" err="1"/>
              <a:t>blackColor</a:t>
            </a:r>
            <a:r>
              <a:rPr lang="ru-RU" dirty="0"/>
              <a:t>(), </a:t>
            </a:r>
            <a:r>
              <a:rPr lang="ru-RU" dirty="0" err="1"/>
              <a:t>whiteColor</a:t>
            </a:r>
            <a:r>
              <a:rPr lang="ru-RU" dirty="0"/>
              <a:t>(), </a:t>
            </a:r>
            <a:r>
              <a:rPr lang="ru-RU" dirty="0" err="1"/>
              <a:t>yellowColor</a:t>
            </a:r>
            <a:r>
              <a:rPr lang="ru-RU" dirty="0"/>
              <a:t>(), </a:t>
            </a:r>
            <a:r>
              <a:rPr lang="ru-RU" dirty="0" err="1"/>
              <a:t>greenColor</a:t>
            </a:r>
            <a:r>
              <a:rPr lang="ru-RU" dirty="0"/>
              <a:t>(), </a:t>
            </a:r>
            <a:r>
              <a:rPr lang="ru-RU" dirty="0" err="1"/>
              <a:t>blueColor</a:t>
            </a:r>
            <a:r>
              <a:rPr lang="ru-RU" dirty="0"/>
              <a:t>(), </a:t>
            </a:r>
            <a:r>
              <a:rPr lang="ru-RU" dirty="0" err="1"/>
              <a:t>redColor</a:t>
            </a:r>
            <a:r>
              <a:rPr lang="ru-RU" dirty="0"/>
              <a:t>(), </a:t>
            </a:r>
            <a:r>
              <a:rPr lang="ru-RU" dirty="0" err="1"/>
              <a:t>chooseColor</a:t>
            </a:r>
            <a:r>
              <a:rPr lang="ru-RU" dirty="0"/>
              <a:t>()</a:t>
            </a:r>
            <a:endParaRPr lang="en-US" dirty="0"/>
          </a:p>
          <a:p>
            <a:pPr lvl="0"/>
            <a:r>
              <a:rPr lang="ru-RU" dirty="0" err="1"/>
              <a:t>blackBgColor</a:t>
            </a:r>
            <a:r>
              <a:rPr lang="ru-RU" dirty="0"/>
              <a:t>(), </a:t>
            </a:r>
            <a:r>
              <a:rPr lang="ru-RU" dirty="0" err="1"/>
              <a:t>whiteBgColor</a:t>
            </a:r>
            <a:r>
              <a:rPr lang="ru-RU" dirty="0"/>
              <a:t>(), </a:t>
            </a:r>
            <a:r>
              <a:rPr lang="ru-RU" dirty="0" err="1"/>
              <a:t>yellowBgColor</a:t>
            </a:r>
            <a:r>
              <a:rPr lang="ru-RU" dirty="0"/>
              <a:t>(), </a:t>
            </a:r>
            <a:r>
              <a:rPr lang="ru-RU" dirty="0" err="1"/>
              <a:t>greenBgColor</a:t>
            </a:r>
            <a:r>
              <a:rPr lang="ru-RU" dirty="0"/>
              <a:t>(), </a:t>
            </a:r>
            <a:r>
              <a:rPr lang="ru-RU" dirty="0" err="1"/>
              <a:t>blueBgColor</a:t>
            </a:r>
            <a:r>
              <a:rPr lang="ru-RU" dirty="0"/>
              <a:t>(), </a:t>
            </a:r>
            <a:r>
              <a:rPr lang="ru-RU" dirty="0" err="1"/>
              <a:t>redBgColor</a:t>
            </a:r>
            <a:r>
              <a:rPr lang="ru-RU" dirty="0"/>
              <a:t>(), </a:t>
            </a:r>
            <a:r>
              <a:rPr lang="ru-RU" dirty="0" err="1"/>
              <a:t>chooseBgColor</a:t>
            </a:r>
            <a:r>
              <a:rPr lang="ru-RU" dirty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1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 </a:t>
            </a:r>
            <a:r>
              <a:rPr lang="en-US" dirty="0"/>
              <a:t>Window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err="1"/>
              <a:t>mousePressEvent</a:t>
            </a:r>
            <a:r>
              <a:rPr lang="ru-RU" dirty="0"/>
              <a:t>(</a:t>
            </a:r>
            <a:r>
              <a:rPr lang="ru-RU" dirty="0" err="1"/>
              <a:t>event</a:t>
            </a:r>
            <a:r>
              <a:rPr lang="ru-RU" dirty="0"/>
              <a:t>), </a:t>
            </a:r>
            <a:r>
              <a:rPr lang="ru-RU" dirty="0" err="1"/>
              <a:t>mouseMoveEvent</a:t>
            </a:r>
            <a:r>
              <a:rPr lang="ru-RU" dirty="0"/>
              <a:t>(</a:t>
            </a:r>
            <a:r>
              <a:rPr lang="ru-RU" dirty="0" err="1"/>
              <a:t>event</a:t>
            </a:r>
            <a:r>
              <a:rPr lang="ru-RU" dirty="0"/>
              <a:t>), </a:t>
            </a:r>
            <a:r>
              <a:rPr lang="ru-RU" dirty="0" err="1"/>
              <a:t>mouseReleaseEvent</a:t>
            </a:r>
            <a:r>
              <a:rPr lang="ru-RU" dirty="0"/>
              <a:t>(</a:t>
            </a:r>
            <a:r>
              <a:rPr lang="ru-RU" dirty="0" err="1"/>
              <a:t>event</a:t>
            </a:r>
            <a:r>
              <a:rPr lang="ru-RU" dirty="0"/>
              <a:t>)</a:t>
            </a:r>
            <a:endParaRPr lang="en-US" dirty="0"/>
          </a:p>
          <a:p>
            <a:pPr lvl="0"/>
            <a:r>
              <a:rPr lang="ru-RU" dirty="0" err="1"/>
              <a:t>paintEvent</a:t>
            </a:r>
            <a:r>
              <a:rPr lang="ru-RU" dirty="0"/>
              <a:t>(</a:t>
            </a:r>
            <a:r>
              <a:rPr lang="ru-RU" dirty="0" err="1"/>
              <a:t>event</a:t>
            </a:r>
            <a:r>
              <a:rPr lang="ru-RU" dirty="0"/>
              <a:t>) </a:t>
            </a:r>
            <a:endParaRPr lang="en-US" dirty="0"/>
          </a:p>
          <a:p>
            <a:pPr lvl="0"/>
            <a:r>
              <a:rPr lang="ru-RU" dirty="0" err="1"/>
              <a:t>brush</a:t>
            </a:r>
            <a:r>
              <a:rPr lang="ru-RU" dirty="0"/>
              <a:t>()</a:t>
            </a:r>
            <a:endParaRPr lang="en-US" dirty="0"/>
          </a:p>
          <a:p>
            <a:pPr lvl="0"/>
            <a:r>
              <a:rPr lang="ru-RU" dirty="0" err="1"/>
              <a:t>eraser</a:t>
            </a:r>
            <a:r>
              <a:rPr lang="ru-RU" dirty="0"/>
              <a:t>()</a:t>
            </a:r>
            <a:endParaRPr lang="en-US" dirty="0"/>
          </a:p>
          <a:p>
            <a:pPr lvl="0"/>
            <a:r>
              <a:rPr lang="ru-RU" dirty="0" err="1"/>
              <a:t>pen</a:t>
            </a:r>
            <a:r>
              <a:rPr lang="ru-RU" dirty="0" smtClean="0"/>
              <a:t>()</a:t>
            </a:r>
          </a:p>
          <a:p>
            <a:pPr lvl="0"/>
            <a:r>
              <a:rPr lang="en-US" dirty="0"/>
              <a:t>s</a:t>
            </a:r>
            <a:r>
              <a:rPr lang="en-US" dirty="0" smtClean="0"/>
              <a:t>ave</a:t>
            </a:r>
            <a:r>
              <a:rPr lang="en-US" dirty="0"/>
              <a:t>()</a:t>
            </a:r>
          </a:p>
          <a:p>
            <a:pPr lvl="0"/>
            <a:r>
              <a:rPr lang="en-US" dirty="0" smtClean="0"/>
              <a:t>clear</a:t>
            </a:r>
            <a:r>
              <a:rPr lang="en-US" dirty="0"/>
              <a:t>()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позволяет: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сохранять рисунки</a:t>
            </a:r>
            <a:endParaRPr lang="en-US" dirty="0"/>
          </a:p>
          <a:p>
            <a:pPr lvl="0"/>
            <a:r>
              <a:rPr lang="ru-RU" dirty="0"/>
              <a:t>очищать полотно</a:t>
            </a:r>
            <a:endParaRPr lang="en-US" dirty="0"/>
          </a:p>
          <a:p>
            <a:pPr lvl="0"/>
            <a:r>
              <a:rPr lang="ru-RU" dirty="0"/>
              <a:t>изменять размер шрифта(от 3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до 21</a:t>
            </a:r>
            <a:r>
              <a:rPr lang="en-US" dirty="0" err="1"/>
              <a:t>px</a:t>
            </a:r>
            <a:r>
              <a:rPr lang="ru-RU" dirty="0"/>
              <a:t>) </a:t>
            </a:r>
            <a:endParaRPr lang="en-US" dirty="0"/>
          </a:p>
          <a:p>
            <a:pPr lvl="0"/>
            <a:r>
              <a:rPr lang="ru-RU" dirty="0"/>
              <a:t>изменять цвет кисти(готовая палитра а так же настраиваемая)</a:t>
            </a:r>
            <a:endParaRPr lang="en-US" dirty="0"/>
          </a:p>
          <a:p>
            <a:pPr lvl="0"/>
            <a:r>
              <a:rPr lang="ru-RU" dirty="0"/>
              <a:t>менять цвет заднего фона</a:t>
            </a:r>
            <a:endParaRPr lang="en-US" dirty="0"/>
          </a:p>
          <a:p>
            <a:pPr lvl="0"/>
            <a:r>
              <a:rPr lang="ru-RU" dirty="0"/>
              <a:t>рисовать произвольные линии</a:t>
            </a:r>
            <a:endParaRPr lang="en-US" dirty="0"/>
          </a:p>
          <a:p>
            <a:pPr lvl="0"/>
            <a:r>
              <a:rPr lang="ru-RU" dirty="0"/>
              <a:t>подписывать готовые работы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РАБОТА ПРОГРАММЫ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6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2769" t="12970" r="12258" b="8580"/>
          <a:stretch/>
        </p:blipFill>
        <p:spPr>
          <a:xfrm>
            <a:off x="360484" y="0"/>
            <a:ext cx="11605847" cy="68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0823" t="15971" r="14433" b="5112"/>
          <a:stretch/>
        </p:blipFill>
        <p:spPr>
          <a:xfrm>
            <a:off x="342899" y="0"/>
            <a:ext cx="11547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786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136</TotalTime>
  <Words>139</Words>
  <Application>Microsoft Office PowerPoint</Application>
  <PresentationFormat>Широкоэкранный</PresentationFormat>
  <Paragraphs>32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Проект ”Painf”</vt:lpstr>
      <vt:lpstr>Идея проекта </vt:lpstr>
      <vt:lpstr>Используемые модули</vt:lpstr>
      <vt:lpstr>Методы класса Window </vt:lpstr>
      <vt:lpstr>Методы класса Window </vt:lpstr>
      <vt:lpstr>Программа позволяет: </vt:lpstr>
      <vt:lpstr>РАБОТА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”Painf”</dc:title>
  <dc:creator>Microsoft Office User</dc:creator>
  <cp:lastModifiedBy>FizMat</cp:lastModifiedBy>
  <cp:revision>7</cp:revision>
  <dcterms:created xsi:type="dcterms:W3CDTF">2018-12-26T05:38:16Z</dcterms:created>
  <dcterms:modified xsi:type="dcterms:W3CDTF">2018-12-26T10:02:48Z</dcterms:modified>
</cp:coreProperties>
</file>