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64" r:id="rId6"/>
    <p:sldId id="260" r:id="rId7"/>
    <p:sldId id="261" r:id="rId8"/>
    <p:sldId id="267" r:id="rId9"/>
    <p:sldId id="259" r:id="rId10"/>
    <p:sldId id="265" r:id="rId11"/>
    <p:sldId id="268" r:id="rId12"/>
    <p:sldId id="266" r:id="rId13"/>
    <p:sldId id="262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Skola</a:t>
            </a:r>
            <a:endParaRPr 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Skola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Gabriel Pereira</c:v>
                </c:pt>
                <c:pt idx="1">
                  <c:v> Mousinho da Silveira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355</c:v>
                </c:pt>
                <c:pt idx="1">
                  <c:v>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980669749506"/>
          <c:y val="0.932211198840406"/>
          <c:w val="0.464918889292152"/>
          <c:h val="0.0513525901591961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Pol</a:t>
            </a:r>
            <a:endParaRPr 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0.59</c:v>
                </c:pt>
                <c:pt idx="1">
                  <c:v>0.41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938793136437"/>
          <c:y val="0.0827718819226864"/>
          <c:w val="0.597954800106003"/>
          <c:h val="0.846499796092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/>
          <c:explosion val="0"/>
          <c:dPt>
            <c:idx val="0"/>
            <c:bubble3D val="0"/>
            <c:explosion val="8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explosion val="12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explosion val="15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Trening 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406</c:v>
                </c:pt>
                <c:pt idx="1">
                  <c:v>87</c:v>
                </c:pt>
                <c:pt idx="2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198F2-F471-41E6-8525-F9B9B3E965D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0DC33-EA37-4FE0-8101-23B4F5114F5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80" y="643012"/>
            <a:ext cx="2353618" cy="2294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3490470"/>
            <a:ext cx="10993549" cy="1475013"/>
          </a:xfrm>
        </p:spPr>
        <p:txBody>
          <a:bodyPr>
            <a:no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Predikcija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kona</a:t>
            </a:r>
            <a:r>
              <a:rPr lang="sr-Latn-RS" i="1" dirty="0">
                <a:solidFill>
                  <a:schemeClr val="bg1"/>
                </a:solidFill>
              </a:rPr>
              <a:t>čne ocene i v</a:t>
            </a:r>
            <a:r>
              <a:rPr lang="en-US" i="1" dirty="0" err="1">
                <a:solidFill>
                  <a:schemeClr val="bg1"/>
                </a:solidFill>
              </a:rPr>
              <a:t>erovatnoće</a:t>
            </a:r>
            <a:r>
              <a:rPr lang="en-US" i="1" dirty="0">
                <a:solidFill>
                  <a:schemeClr val="bg1"/>
                </a:solidFill>
              </a:rPr>
              <a:t> da </a:t>
            </a:r>
            <a:r>
              <a:rPr lang="en-US" i="1" dirty="0" err="1">
                <a:solidFill>
                  <a:schemeClr val="bg1"/>
                </a:solidFill>
              </a:rPr>
              <a:t>će</a:t>
            </a:r>
            <a:r>
              <a:rPr lang="en-US" i="1" dirty="0">
                <a:solidFill>
                  <a:schemeClr val="bg1"/>
                </a:solidFill>
              </a:rPr>
              <a:t> student </a:t>
            </a:r>
            <a:r>
              <a:rPr lang="en-US" i="1" dirty="0" err="1">
                <a:solidFill>
                  <a:schemeClr val="bg1"/>
                </a:solidFill>
              </a:rPr>
              <a:t>upisati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visokoškolsko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obrazovanje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36" y="622740"/>
            <a:ext cx="2350007" cy="2335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b="7809"/>
          <a:stretch>
            <a:fillRect/>
          </a:stretch>
        </p:blipFill>
        <p:spPr>
          <a:xfrm>
            <a:off x="4265725" y="762910"/>
            <a:ext cx="3624484" cy="2054980"/>
          </a:xfrm>
          <a:prstGeom prst="rect">
            <a:avLst/>
          </a:prstGeom>
        </p:spPr>
      </p:pic>
      <p:sp>
        <p:nvSpPr>
          <p:cNvPr id="7" name="Subtitle 6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5116" y="1196788"/>
            <a:ext cx="5244354" cy="52712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64940" y="1196788"/>
            <a:ext cx="5244354" cy="52712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328" y="1259867"/>
            <a:ext cx="10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FINAL GRADE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7777" y="1259867"/>
            <a:ext cx="215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HIGHER EDUCATION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1" t="30560" r="366" b="19009"/>
          <a:stretch>
            <a:fillRect/>
          </a:stretch>
        </p:blipFill>
        <p:spPr>
          <a:xfrm>
            <a:off x="605116" y="1969277"/>
            <a:ext cx="5244354" cy="437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15792" r="50348" b="8742"/>
          <a:stretch>
            <a:fillRect/>
          </a:stretch>
        </p:blipFill>
        <p:spPr>
          <a:xfrm>
            <a:off x="6364939" y="1969277"/>
            <a:ext cx="5244355" cy="4379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1056600"/>
            <a:ext cx="5525589" cy="5082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1056600"/>
            <a:ext cx="5830387" cy="5755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8" y="1150832"/>
            <a:ext cx="6005437" cy="513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53" y="1150832"/>
            <a:ext cx="5696702" cy="4740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53376" y="1047569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Trening</a:t>
            </a:r>
            <a:r>
              <a:rPr lang="en-GB" dirty="0" smtClean="0">
                <a:latin typeface="Arial Nova Cond" panose="020B0506020202020204" pitchFamily="34" charset="0"/>
              </a:rPr>
              <a:t> I </a:t>
            </a:r>
            <a:r>
              <a:rPr lang="en-GB" dirty="0" err="1" smtClean="0">
                <a:latin typeface="Arial Nova Cond" panose="020B0506020202020204" pitchFamily="34" charset="0"/>
              </a:rPr>
              <a:t>evaluacija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Modela</a:t>
            </a:r>
            <a:endParaRPr lang="en-US" dirty="0">
              <a:latin typeface="Arial Nova Cond" panose="020B0506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7982" y="2377440"/>
            <a:ext cx="1684955" cy="2199943"/>
            <a:chOff x="444291" y="2416629"/>
            <a:chExt cx="1684955" cy="2199943"/>
          </a:xfrm>
          <a:solidFill>
            <a:schemeClr val="bg1"/>
          </a:solidFill>
        </p:grpSpPr>
        <p:sp>
          <p:nvSpPr>
            <p:cNvPr id="11" name="Freeform 21"/>
            <p:cNvSpPr>
              <a:spLocks noEditPoints="1"/>
            </p:cNvSpPr>
            <p:nvPr/>
          </p:nvSpPr>
          <p:spPr bwMode="auto">
            <a:xfrm>
              <a:off x="444291" y="2416629"/>
              <a:ext cx="1684955" cy="2199943"/>
            </a:xfrm>
            <a:custGeom>
              <a:avLst/>
              <a:gdLst>
                <a:gd name="T0" fmla="*/ 0 w 992"/>
                <a:gd name="T1" fmla="*/ 1312 h 1344"/>
                <a:gd name="T2" fmla="*/ 32 w 992"/>
                <a:gd name="T3" fmla="*/ 1344 h 1344"/>
                <a:gd name="T4" fmla="*/ 32 w 992"/>
                <a:gd name="T5" fmla="*/ 1344 h 1344"/>
                <a:gd name="T6" fmla="*/ 384 w 992"/>
                <a:gd name="T7" fmla="*/ 1344 h 1344"/>
                <a:gd name="T8" fmla="*/ 416 w 992"/>
                <a:gd name="T9" fmla="*/ 1312 h 1344"/>
                <a:gd name="T10" fmla="*/ 416 w 992"/>
                <a:gd name="T11" fmla="*/ 1312 h 1344"/>
                <a:gd name="T12" fmla="*/ 416 w 992"/>
                <a:gd name="T13" fmla="*/ 1088 h 1344"/>
                <a:gd name="T14" fmla="*/ 832 w 992"/>
                <a:gd name="T15" fmla="*/ 1088 h 1344"/>
                <a:gd name="T16" fmla="*/ 864 w 992"/>
                <a:gd name="T17" fmla="*/ 1056 h 1344"/>
                <a:gd name="T18" fmla="*/ 864 w 992"/>
                <a:gd name="T19" fmla="*/ 1056 h 1344"/>
                <a:gd name="T20" fmla="*/ 864 w 992"/>
                <a:gd name="T21" fmla="*/ 832 h 1344"/>
                <a:gd name="T22" fmla="*/ 960 w 992"/>
                <a:gd name="T23" fmla="*/ 832 h 1344"/>
                <a:gd name="T24" fmla="*/ 992 w 992"/>
                <a:gd name="T25" fmla="*/ 800 h 1344"/>
                <a:gd name="T26" fmla="*/ 987 w 992"/>
                <a:gd name="T27" fmla="*/ 782 h 1344"/>
                <a:gd name="T28" fmla="*/ 864 w 992"/>
                <a:gd name="T29" fmla="*/ 598 h 1344"/>
                <a:gd name="T30" fmla="*/ 864 w 992"/>
                <a:gd name="T31" fmla="*/ 432 h 1344"/>
                <a:gd name="T32" fmla="*/ 432 w 992"/>
                <a:gd name="T33" fmla="*/ 0 h 1344"/>
                <a:gd name="T34" fmla="*/ 0 w 992"/>
                <a:gd name="T35" fmla="*/ 432 h 1344"/>
                <a:gd name="T36" fmla="*/ 0 w 992"/>
                <a:gd name="T37" fmla="*/ 1312 h 1344"/>
                <a:gd name="T38" fmla="*/ 64 w 992"/>
                <a:gd name="T39" fmla="*/ 432 h 1344"/>
                <a:gd name="T40" fmla="*/ 432 w 992"/>
                <a:gd name="T41" fmla="*/ 64 h 1344"/>
                <a:gd name="T42" fmla="*/ 800 w 992"/>
                <a:gd name="T43" fmla="*/ 432 h 1344"/>
                <a:gd name="T44" fmla="*/ 800 w 992"/>
                <a:gd name="T45" fmla="*/ 608 h 1344"/>
                <a:gd name="T46" fmla="*/ 805 w 992"/>
                <a:gd name="T47" fmla="*/ 625 h 1344"/>
                <a:gd name="T48" fmla="*/ 900 w 992"/>
                <a:gd name="T49" fmla="*/ 768 h 1344"/>
                <a:gd name="T50" fmla="*/ 832 w 992"/>
                <a:gd name="T51" fmla="*/ 768 h 1344"/>
                <a:gd name="T52" fmla="*/ 800 w 992"/>
                <a:gd name="T53" fmla="*/ 800 h 1344"/>
                <a:gd name="T54" fmla="*/ 800 w 992"/>
                <a:gd name="T55" fmla="*/ 800 h 1344"/>
                <a:gd name="T56" fmla="*/ 800 w 992"/>
                <a:gd name="T57" fmla="*/ 1024 h 1344"/>
                <a:gd name="T58" fmla="*/ 384 w 992"/>
                <a:gd name="T59" fmla="*/ 1024 h 1344"/>
                <a:gd name="T60" fmla="*/ 352 w 992"/>
                <a:gd name="T61" fmla="*/ 1056 h 1344"/>
                <a:gd name="T62" fmla="*/ 352 w 992"/>
                <a:gd name="T63" fmla="*/ 1056 h 1344"/>
                <a:gd name="T64" fmla="*/ 352 w 992"/>
                <a:gd name="T65" fmla="*/ 1280 h 1344"/>
                <a:gd name="T66" fmla="*/ 64 w 992"/>
                <a:gd name="T67" fmla="*/ 1280 h 1344"/>
                <a:gd name="T68" fmla="*/ 64 w 992"/>
                <a:gd name="T69" fmla="*/ 43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2" h="1344">
                  <a:moveTo>
                    <a:pt x="0" y="1312"/>
                  </a:moveTo>
                  <a:cubicBezTo>
                    <a:pt x="0" y="1329"/>
                    <a:pt x="14" y="1344"/>
                    <a:pt x="32" y="1344"/>
                  </a:cubicBezTo>
                  <a:cubicBezTo>
                    <a:pt x="32" y="1344"/>
                    <a:pt x="32" y="1344"/>
                    <a:pt x="32" y="1344"/>
                  </a:cubicBezTo>
                  <a:cubicBezTo>
                    <a:pt x="384" y="1344"/>
                    <a:pt x="384" y="1344"/>
                    <a:pt x="384" y="1344"/>
                  </a:cubicBezTo>
                  <a:cubicBezTo>
                    <a:pt x="402" y="1344"/>
                    <a:pt x="416" y="1329"/>
                    <a:pt x="416" y="1312"/>
                  </a:cubicBezTo>
                  <a:cubicBezTo>
                    <a:pt x="416" y="1312"/>
                    <a:pt x="416" y="1312"/>
                    <a:pt x="416" y="1312"/>
                  </a:cubicBezTo>
                  <a:cubicBezTo>
                    <a:pt x="416" y="1088"/>
                    <a:pt x="416" y="1088"/>
                    <a:pt x="416" y="1088"/>
                  </a:cubicBezTo>
                  <a:cubicBezTo>
                    <a:pt x="832" y="1088"/>
                    <a:pt x="832" y="1088"/>
                    <a:pt x="832" y="1088"/>
                  </a:cubicBezTo>
                  <a:cubicBezTo>
                    <a:pt x="850" y="1088"/>
                    <a:pt x="864" y="1073"/>
                    <a:pt x="864" y="1056"/>
                  </a:cubicBezTo>
                  <a:cubicBezTo>
                    <a:pt x="864" y="1056"/>
                    <a:pt x="864" y="1056"/>
                    <a:pt x="864" y="1056"/>
                  </a:cubicBezTo>
                  <a:cubicBezTo>
                    <a:pt x="864" y="832"/>
                    <a:pt x="864" y="832"/>
                    <a:pt x="864" y="832"/>
                  </a:cubicBezTo>
                  <a:cubicBezTo>
                    <a:pt x="960" y="832"/>
                    <a:pt x="960" y="832"/>
                    <a:pt x="960" y="832"/>
                  </a:cubicBezTo>
                  <a:cubicBezTo>
                    <a:pt x="978" y="832"/>
                    <a:pt x="992" y="817"/>
                    <a:pt x="992" y="800"/>
                  </a:cubicBezTo>
                  <a:cubicBezTo>
                    <a:pt x="992" y="793"/>
                    <a:pt x="990" y="787"/>
                    <a:pt x="987" y="782"/>
                  </a:cubicBezTo>
                  <a:cubicBezTo>
                    <a:pt x="864" y="598"/>
                    <a:pt x="864" y="598"/>
                    <a:pt x="864" y="598"/>
                  </a:cubicBezTo>
                  <a:cubicBezTo>
                    <a:pt x="864" y="432"/>
                    <a:pt x="864" y="432"/>
                    <a:pt x="864" y="432"/>
                  </a:cubicBezTo>
                  <a:cubicBezTo>
                    <a:pt x="864" y="193"/>
                    <a:pt x="671" y="0"/>
                    <a:pt x="432" y="0"/>
                  </a:cubicBezTo>
                  <a:cubicBezTo>
                    <a:pt x="193" y="0"/>
                    <a:pt x="0" y="193"/>
                    <a:pt x="0" y="432"/>
                  </a:cubicBezTo>
                  <a:lnTo>
                    <a:pt x="0" y="1312"/>
                  </a:lnTo>
                  <a:close/>
                  <a:moveTo>
                    <a:pt x="64" y="432"/>
                  </a:moveTo>
                  <a:cubicBezTo>
                    <a:pt x="64" y="228"/>
                    <a:pt x="229" y="64"/>
                    <a:pt x="432" y="64"/>
                  </a:cubicBezTo>
                  <a:cubicBezTo>
                    <a:pt x="635" y="64"/>
                    <a:pt x="800" y="228"/>
                    <a:pt x="800" y="432"/>
                  </a:cubicBezTo>
                  <a:cubicBezTo>
                    <a:pt x="800" y="608"/>
                    <a:pt x="800" y="608"/>
                    <a:pt x="800" y="608"/>
                  </a:cubicBezTo>
                  <a:cubicBezTo>
                    <a:pt x="800" y="614"/>
                    <a:pt x="802" y="620"/>
                    <a:pt x="805" y="625"/>
                  </a:cubicBezTo>
                  <a:cubicBezTo>
                    <a:pt x="900" y="768"/>
                    <a:pt x="900" y="768"/>
                    <a:pt x="900" y="768"/>
                  </a:cubicBezTo>
                  <a:cubicBezTo>
                    <a:pt x="832" y="768"/>
                    <a:pt x="832" y="768"/>
                    <a:pt x="832" y="768"/>
                  </a:cubicBezTo>
                  <a:cubicBezTo>
                    <a:pt x="814" y="768"/>
                    <a:pt x="800" y="782"/>
                    <a:pt x="800" y="800"/>
                  </a:cubicBezTo>
                  <a:cubicBezTo>
                    <a:pt x="800" y="800"/>
                    <a:pt x="800" y="800"/>
                    <a:pt x="800" y="800"/>
                  </a:cubicBezTo>
                  <a:cubicBezTo>
                    <a:pt x="800" y="1024"/>
                    <a:pt x="800" y="1024"/>
                    <a:pt x="800" y="1024"/>
                  </a:cubicBezTo>
                  <a:cubicBezTo>
                    <a:pt x="384" y="1024"/>
                    <a:pt x="384" y="1024"/>
                    <a:pt x="384" y="1024"/>
                  </a:cubicBezTo>
                  <a:cubicBezTo>
                    <a:pt x="366" y="1024"/>
                    <a:pt x="352" y="1038"/>
                    <a:pt x="352" y="1056"/>
                  </a:cubicBezTo>
                  <a:cubicBezTo>
                    <a:pt x="352" y="1056"/>
                    <a:pt x="352" y="1056"/>
                    <a:pt x="352" y="1056"/>
                  </a:cubicBezTo>
                  <a:cubicBezTo>
                    <a:pt x="352" y="1280"/>
                    <a:pt x="352" y="1280"/>
                    <a:pt x="352" y="1280"/>
                  </a:cubicBezTo>
                  <a:cubicBezTo>
                    <a:pt x="64" y="1280"/>
                    <a:pt x="64" y="1280"/>
                    <a:pt x="64" y="1280"/>
                  </a:cubicBezTo>
                  <a:lnTo>
                    <a:pt x="64" y="43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747965" y="2679275"/>
              <a:ext cx="925242" cy="955070"/>
            </a:xfrm>
            <a:custGeom>
              <a:avLst/>
              <a:gdLst>
                <a:gd name="T0" fmla="*/ 196 w 508"/>
                <a:gd name="T1" fmla="*/ 490 h 507"/>
                <a:gd name="T2" fmla="*/ 284 w 508"/>
                <a:gd name="T3" fmla="*/ 507 h 507"/>
                <a:gd name="T4" fmla="*/ 332 w 508"/>
                <a:gd name="T5" fmla="*/ 453 h 507"/>
                <a:gd name="T6" fmla="*/ 380 w 508"/>
                <a:gd name="T7" fmla="*/ 462 h 507"/>
                <a:gd name="T8" fmla="*/ 458 w 508"/>
                <a:gd name="T9" fmla="*/ 408 h 507"/>
                <a:gd name="T10" fmla="*/ 450 w 508"/>
                <a:gd name="T11" fmla="*/ 340 h 507"/>
                <a:gd name="T12" fmla="*/ 490 w 508"/>
                <a:gd name="T13" fmla="*/ 312 h 507"/>
                <a:gd name="T14" fmla="*/ 508 w 508"/>
                <a:gd name="T15" fmla="*/ 224 h 507"/>
                <a:gd name="T16" fmla="*/ 453 w 508"/>
                <a:gd name="T17" fmla="*/ 176 h 507"/>
                <a:gd name="T18" fmla="*/ 463 w 508"/>
                <a:gd name="T19" fmla="*/ 128 h 507"/>
                <a:gd name="T20" fmla="*/ 409 w 508"/>
                <a:gd name="T21" fmla="*/ 50 h 507"/>
                <a:gd name="T22" fmla="*/ 340 w 508"/>
                <a:gd name="T23" fmla="*/ 58 h 507"/>
                <a:gd name="T24" fmla="*/ 312 w 508"/>
                <a:gd name="T25" fmla="*/ 17 h 507"/>
                <a:gd name="T26" fmla="*/ 224 w 508"/>
                <a:gd name="T27" fmla="*/ 0 h 507"/>
                <a:gd name="T28" fmla="*/ 176 w 508"/>
                <a:gd name="T29" fmla="*/ 54 h 507"/>
                <a:gd name="T30" fmla="*/ 128 w 508"/>
                <a:gd name="T31" fmla="*/ 45 h 507"/>
                <a:gd name="T32" fmla="*/ 51 w 508"/>
                <a:gd name="T33" fmla="*/ 99 h 507"/>
                <a:gd name="T34" fmla="*/ 58 w 508"/>
                <a:gd name="T35" fmla="*/ 167 h 507"/>
                <a:gd name="T36" fmla="*/ 18 w 508"/>
                <a:gd name="T37" fmla="*/ 195 h 507"/>
                <a:gd name="T38" fmla="*/ 0 w 508"/>
                <a:gd name="T39" fmla="*/ 284 h 507"/>
                <a:gd name="T40" fmla="*/ 55 w 508"/>
                <a:gd name="T41" fmla="*/ 331 h 507"/>
                <a:gd name="T42" fmla="*/ 45 w 508"/>
                <a:gd name="T43" fmla="*/ 379 h 507"/>
                <a:gd name="T44" fmla="*/ 99 w 508"/>
                <a:gd name="T45" fmla="*/ 457 h 507"/>
                <a:gd name="T46" fmla="*/ 168 w 508"/>
                <a:gd name="T47" fmla="*/ 449 h 507"/>
                <a:gd name="T48" fmla="*/ 125 w 508"/>
                <a:gd name="T49" fmla="*/ 396 h 507"/>
                <a:gd name="T50" fmla="*/ 123 w 508"/>
                <a:gd name="T51" fmla="*/ 347 h 507"/>
                <a:gd name="T52" fmla="*/ 111 w 508"/>
                <a:gd name="T53" fmla="*/ 299 h 507"/>
                <a:gd name="T54" fmla="*/ 64 w 508"/>
                <a:gd name="T55" fmla="*/ 264 h 507"/>
                <a:gd name="T56" fmla="*/ 95 w 508"/>
                <a:gd name="T57" fmla="*/ 227 h 507"/>
                <a:gd name="T58" fmla="*/ 121 w 508"/>
                <a:gd name="T59" fmla="*/ 185 h 507"/>
                <a:gd name="T60" fmla="*/ 112 w 508"/>
                <a:gd name="T61" fmla="*/ 125 h 507"/>
                <a:gd name="T62" fmla="*/ 161 w 508"/>
                <a:gd name="T63" fmla="*/ 123 h 507"/>
                <a:gd name="T64" fmla="*/ 209 w 508"/>
                <a:gd name="T65" fmla="*/ 111 h 507"/>
                <a:gd name="T66" fmla="*/ 243 w 508"/>
                <a:gd name="T67" fmla="*/ 64 h 507"/>
                <a:gd name="T68" fmla="*/ 280 w 508"/>
                <a:gd name="T69" fmla="*/ 95 h 507"/>
                <a:gd name="T70" fmla="*/ 323 w 508"/>
                <a:gd name="T71" fmla="*/ 120 h 507"/>
                <a:gd name="T72" fmla="*/ 383 w 508"/>
                <a:gd name="T73" fmla="*/ 111 h 507"/>
                <a:gd name="T74" fmla="*/ 385 w 508"/>
                <a:gd name="T75" fmla="*/ 160 h 507"/>
                <a:gd name="T76" fmla="*/ 397 w 508"/>
                <a:gd name="T77" fmla="*/ 208 h 507"/>
                <a:gd name="T78" fmla="*/ 444 w 508"/>
                <a:gd name="T79" fmla="*/ 243 h 507"/>
                <a:gd name="T80" fmla="*/ 413 w 508"/>
                <a:gd name="T81" fmla="*/ 280 h 507"/>
                <a:gd name="T82" fmla="*/ 387 w 508"/>
                <a:gd name="T83" fmla="*/ 323 h 507"/>
                <a:gd name="T84" fmla="*/ 396 w 508"/>
                <a:gd name="T85" fmla="*/ 382 h 507"/>
                <a:gd name="T86" fmla="*/ 348 w 508"/>
                <a:gd name="T87" fmla="*/ 385 h 507"/>
                <a:gd name="T88" fmla="*/ 299 w 508"/>
                <a:gd name="T89" fmla="*/ 397 h 507"/>
                <a:gd name="T90" fmla="*/ 265 w 508"/>
                <a:gd name="T91" fmla="*/ 443 h 507"/>
                <a:gd name="T92" fmla="*/ 228 w 508"/>
                <a:gd name="T93" fmla="*/ 412 h 507"/>
                <a:gd name="T94" fmla="*/ 185 w 508"/>
                <a:gd name="T95" fmla="*/ 387 h 507"/>
                <a:gd name="T96" fmla="*/ 125 w 508"/>
                <a:gd name="T97" fmla="*/ 39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8" h="507">
                  <a:moveTo>
                    <a:pt x="176" y="453"/>
                  </a:moveTo>
                  <a:cubicBezTo>
                    <a:pt x="196" y="490"/>
                    <a:pt x="196" y="490"/>
                    <a:pt x="196" y="490"/>
                  </a:cubicBezTo>
                  <a:cubicBezTo>
                    <a:pt x="201" y="501"/>
                    <a:pt x="212" y="507"/>
                    <a:pt x="224" y="507"/>
                  </a:cubicBezTo>
                  <a:cubicBezTo>
                    <a:pt x="284" y="507"/>
                    <a:pt x="284" y="507"/>
                    <a:pt x="284" y="507"/>
                  </a:cubicBezTo>
                  <a:cubicBezTo>
                    <a:pt x="296" y="507"/>
                    <a:pt x="307" y="501"/>
                    <a:pt x="312" y="490"/>
                  </a:cubicBezTo>
                  <a:cubicBezTo>
                    <a:pt x="332" y="453"/>
                    <a:pt x="332" y="453"/>
                    <a:pt x="332" y="453"/>
                  </a:cubicBezTo>
                  <a:cubicBezTo>
                    <a:pt x="334" y="452"/>
                    <a:pt x="337" y="451"/>
                    <a:pt x="340" y="449"/>
                  </a:cubicBezTo>
                  <a:cubicBezTo>
                    <a:pt x="380" y="462"/>
                    <a:pt x="380" y="462"/>
                    <a:pt x="380" y="462"/>
                  </a:cubicBezTo>
                  <a:cubicBezTo>
                    <a:pt x="390" y="465"/>
                    <a:pt x="401" y="463"/>
                    <a:pt x="409" y="457"/>
                  </a:cubicBezTo>
                  <a:cubicBezTo>
                    <a:pt x="427" y="443"/>
                    <a:pt x="444" y="427"/>
                    <a:pt x="458" y="408"/>
                  </a:cubicBezTo>
                  <a:cubicBezTo>
                    <a:pt x="464" y="400"/>
                    <a:pt x="466" y="389"/>
                    <a:pt x="463" y="379"/>
                  </a:cubicBezTo>
                  <a:cubicBezTo>
                    <a:pt x="450" y="340"/>
                    <a:pt x="450" y="340"/>
                    <a:pt x="450" y="340"/>
                  </a:cubicBezTo>
                  <a:cubicBezTo>
                    <a:pt x="451" y="337"/>
                    <a:pt x="452" y="334"/>
                    <a:pt x="453" y="331"/>
                  </a:cubicBezTo>
                  <a:cubicBezTo>
                    <a:pt x="490" y="312"/>
                    <a:pt x="490" y="312"/>
                    <a:pt x="490" y="312"/>
                  </a:cubicBezTo>
                  <a:cubicBezTo>
                    <a:pt x="501" y="307"/>
                    <a:pt x="508" y="296"/>
                    <a:pt x="508" y="284"/>
                  </a:cubicBezTo>
                  <a:cubicBezTo>
                    <a:pt x="508" y="224"/>
                    <a:pt x="508" y="224"/>
                    <a:pt x="508" y="224"/>
                  </a:cubicBezTo>
                  <a:cubicBezTo>
                    <a:pt x="508" y="212"/>
                    <a:pt x="501" y="201"/>
                    <a:pt x="490" y="195"/>
                  </a:cubicBezTo>
                  <a:cubicBezTo>
                    <a:pt x="453" y="176"/>
                    <a:pt x="453" y="176"/>
                    <a:pt x="453" y="176"/>
                  </a:cubicBezTo>
                  <a:cubicBezTo>
                    <a:pt x="452" y="173"/>
                    <a:pt x="451" y="170"/>
                    <a:pt x="450" y="167"/>
                  </a:cubicBezTo>
                  <a:cubicBezTo>
                    <a:pt x="463" y="128"/>
                    <a:pt x="463" y="128"/>
                    <a:pt x="463" y="128"/>
                  </a:cubicBezTo>
                  <a:cubicBezTo>
                    <a:pt x="466" y="118"/>
                    <a:pt x="464" y="107"/>
                    <a:pt x="458" y="99"/>
                  </a:cubicBezTo>
                  <a:cubicBezTo>
                    <a:pt x="444" y="80"/>
                    <a:pt x="427" y="64"/>
                    <a:pt x="409" y="50"/>
                  </a:cubicBezTo>
                  <a:cubicBezTo>
                    <a:pt x="401" y="44"/>
                    <a:pt x="390" y="42"/>
                    <a:pt x="380" y="45"/>
                  </a:cubicBezTo>
                  <a:cubicBezTo>
                    <a:pt x="340" y="58"/>
                    <a:pt x="340" y="58"/>
                    <a:pt x="340" y="58"/>
                  </a:cubicBezTo>
                  <a:cubicBezTo>
                    <a:pt x="337" y="56"/>
                    <a:pt x="334" y="55"/>
                    <a:pt x="332" y="54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307" y="7"/>
                    <a:pt x="296" y="0"/>
                    <a:pt x="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12" y="0"/>
                    <a:pt x="201" y="7"/>
                    <a:pt x="196" y="17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4" y="55"/>
                    <a:pt x="171" y="56"/>
                    <a:pt x="168" y="58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18" y="42"/>
                    <a:pt x="107" y="44"/>
                    <a:pt x="99" y="50"/>
                  </a:cubicBezTo>
                  <a:cubicBezTo>
                    <a:pt x="81" y="64"/>
                    <a:pt x="64" y="80"/>
                    <a:pt x="51" y="99"/>
                  </a:cubicBezTo>
                  <a:cubicBezTo>
                    <a:pt x="44" y="107"/>
                    <a:pt x="42" y="118"/>
                    <a:pt x="45" y="128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7" y="170"/>
                    <a:pt x="56" y="173"/>
                    <a:pt x="55" y="176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7" y="201"/>
                    <a:pt x="0" y="212"/>
                    <a:pt x="0" y="22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96"/>
                    <a:pt x="7" y="307"/>
                    <a:pt x="18" y="312"/>
                  </a:cubicBezTo>
                  <a:cubicBezTo>
                    <a:pt x="55" y="331"/>
                    <a:pt x="55" y="331"/>
                    <a:pt x="55" y="331"/>
                  </a:cubicBezTo>
                  <a:cubicBezTo>
                    <a:pt x="56" y="334"/>
                    <a:pt x="57" y="337"/>
                    <a:pt x="58" y="340"/>
                  </a:cubicBezTo>
                  <a:cubicBezTo>
                    <a:pt x="45" y="379"/>
                    <a:pt x="45" y="379"/>
                    <a:pt x="45" y="379"/>
                  </a:cubicBezTo>
                  <a:cubicBezTo>
                    <a:pt x="42" y="389"/>
                    <a:pt x="44" y="400"/>
                    <a:pt x="51" y="408"/>
                  </a:cubicBezTo>
                  <a:cubicBezTo>
                    <a:pt x="64" y="427"/>
                    <a:pt x="81" y="443"/>
                    <a:pt x="99" y="457"/>
                  </a:cubicBezTo>
                  <a:cubicBezTo>
                    <a:pt x="107" y="463"/>
                    <a:pt x="118" y="465"/>
                    <a:pt x="128" y="462"/>
                  </a:cubicBezTo>
                  <a:cubicBezTo>
                    <a:pt x="168" y="449"/>
                    <a:pt x="168" y="449"/>
                    <a:pt x="168" y="449"/>
                  </a:cubicBezTo>
                  <a:cubicBezTo>
                    <a:pt x="171" y="451"/>
                    <a:pt x="174" y="452"/>
                    <a:pt x="176" y="453"/>
                  </a:cubicBezTo>
                  <a:moveTo>
                    <a:pt x="125" y="396"/>
                  </a:moveTo>
                  <a:cubicBezTo>
                    <a:pt x="121" y="391"/>
                    <a:pt x="116" y="387"/>
                    <a:pt x="112" y="382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6" y="339"/>
                    <a:pt x="125" y="330"/>
                    <a:pt x="121" y="323"/>
                  </a:cubicBezTo>
                  <a:cubicBezTo>
                    <a:pt x="117" y="315"/>
                    <a:pt x="114" y="307"/>
                    <a:pt x="111" y="299"/>
                  </a:cubicBezTo>
                  <a:cubicBezTo>
                    <a:pt x="108" y="291"/>
                    <a:pt x="103" y="284"/>
                    <a:pt x="95" y="280"/>
                  </a:cubicBezTo>
                  <a:cubicBezTo>
                    <a:pt x="64" y="264"/>
                    <a:pt x="64" y="264"/>
                    <a:pt x="64" y="264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103" y="223"/>
                    <a:pt x="108" y="216"/>
                    <a:pt x="111" y="208"/>
                  </a:cubicBezTo>
                  <a:cubicBezTo>
                    <a:pt x="114" y="200"/>
                    <a:pt x="117" y="192"/>
                    <a:pt x="121" y="185"/>
                  </a:cubicBezTo>
                  <a:cubicBezTo>
                    <a:pt x="125" y="177"/>
                    <a:pt x="126" y="168"/>
                    <a:pt x="123" y="160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6" y="120"/>
                    <a:pt x="121" y="116"/>
                    <a:pt x="125" y="111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69" y="125"/>
                    <a:pt x="177" y="124"/>
                    <a:pt x="185" y="120"/>
                  </a:cubicBezTo>
                  <a:cubicBezTo>
                    <a:pt x="193" y="116"/>
                    <a:pt x="201" y="113"/>
                    <a:pt x="209" y="111"/>
                  </a:cubicBezTo>
                  <a:cubicBezTo>
                    <a:pt x="217" y="108"/>
                    <a:pt x="224" y="102"/>
                    <a:pt x="228" y="95"/>
                  </a:cubicBezTo>
                  <a:cubicBezTo>
                    <a:pt x="243" y="64"/>
                    <a:pt x="243" y="64"/>
                    <a:pt x="243" y="64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4" y="102"/>
                    <a:pt x="291" y="108"/>
                    <a:pt x="299" y="111"/>
                  </a:cubicBezTo>
                  <a:cubicBezTo>
                    <a:pt x="307" y="113"/>
                    <a:pt x="315" y="116"/>
                    <a:pt x="323" y="120"/>
                  </a:cubicBezTo>
                  <a:cubicBezTo>
                    <a:pt x="331" y="124"/>
                    <a:pt x="339" y="125"/>
                    <a:pt x="348" y="123"/>
                  </a:cubicBezTo>
                  <a:cubicBezTo>
                    <a:pt x="383" y="111"/>
                    <a:pt x="383" y="111"/>
                    <a:pt x="383" y="111"/>
                  </a:cubicBezTo>
                  <a:cubicBezTo>
                    <a:pt x="387" y="116"/>
                    <a:pt x="392" y="120"/>
                    <a:pt x="396" y="125"/>
                  </a:cubicBezTo>
                  <a:cubicBezTo>
                    <a:pt x="385" y="160"/>
                    <a:pt x="385" y="160"/>
                    <a:pt x="385" y="160"/>
                  </a:cubicBezTo>
                  <a:cubicBezTo>
                    <a:pt x="382" y="168"/>
                    <a:pt x="383" y="177"/>
                    <a:pt x="387" y="185"/>
                  </a:cubicBezTo>
                  <a:cubicBezTo>
                    <a:pt x="391" y="192"/>
                    <a:pt x="394" y="200"/>
                    <a:pt x="397" y="208"/>
                  </a:cubicBezTo>
                  <a:cubicBezTo>
                    <a:pt x="400" y="216"/>
                    <a:pt x="405" y="223"/>
                    <a:pt x="413" y="227"/>
                  </a:cubicBezTo>
                  <a:cubicBezTo>
                    <a:pt x="444" y="243"/>
                    <a:pt x="444" y="243"/>
                    <a:pt x="444" y="243"/>
                  </a:cubicBezTo>
                  <a:cubicBezTo>
                    <a:pt x="444" y="264"/>
                    <a:pt x="444" y="264"/>
                    <a:pt x="444" y="264"/>
                  </a:cubicBezTo>
                  <a:cubicBezTo>
                    <a:pt x="413" y="280"/>
                    <a:pt x="413" y="280"/>
                    <a:pt x="413" y="280"/>
                  </a:cubicBezTo>
                  <a:cubicBezTo>
                    <a:pt x="405" y="284"/>
                    <a:pt x="400" y="291"/>
                    <a:pt x="397" y="299"/>
                  </a:cubicBezTo>
                  <a:cubicBezTo>
                    <a:pt x="394" y="307"/>
                    <a:pt x="391" y="315"/>
                    <a:pt x="387" y="323"/>
                  </a:cubicBezTo>
                  <a:cubicBezTo>
                    <a:pt x="383" y="330"/>
                    <a:pt x="382" y="339"/>
                    <a:pt x="385" y="347"/>
                  </a:cubicBezTo>
                  <a:cubicBezTo>
                    <a:pt x="396" y="382"/>
                    <a:pt x="396" y="382"/>
                    <a:pt x="396" y="382"/>
                  </a:cubicBezTo>
                  <a:cubicBezTo>
                    <a:pt x="392" y="387"/>
                    <a:pt x="387" y="391"/>
                    <a:pt x="383" y="396"/>
                  </a:cubicBezTo>
                  <a:cubicBezTo>
                    <a:pt x="348" y="385"/>
                    <a:pt x="348" y="385"/>
                    <a:pt x="348" y="385"/>
                  </a:cubicBezTo>
                  <a:cubicBezTo>
                    <a:pt x="339" y="382"/>
                    <a:pt x="331" y="383"/>
                    <a:pt x="323" y="387"/>
                  </a:cubicBezTo>
                  <a:cubicBezTo>
                    <a:pt x="315" y="391"/>
                    <a:pt x="307" y="394"/>
                    <a:pt x="299" y="397"/>
                  </a:cubicBezTo>
                  <a:cubicBezTo>
                    <a:pt x="291" y="399"/>
                    <a:pt x="284" y="405"/>
                    <a:pt x="280" y="412"/>
                  </a:cubicBezTo>
                  <a:cubicBezTo>
                    <a:pt x="265" y="443"/>
                    <a:pt x="265" y="443"/>
                    <a:pt x="265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28" y="412"/>
                    <a:pt x="228" y="412"/>
                    <a:pt x="228" y="412"/>
                  </a:cubicBezTo>
                  <a:cubicBezTo>
                    <a:pt x="224" y="405"/>
                    <a:pt x="217" y="399"/>
                    <a:pt x="209" y="397"/>
                  </a:cubicBezTo>
                  <a:cubicBezTo>
                    <a:pt x="201" y="394"/>
                    <a:pt x="193" y="391"/>
                    <a:pt x="185" y="387"/>
                  </a:cubicBezTo>
                  <a:cubicBezTo>
                    <a:pt x="177" y="383"/>
                    <a:pt x="169" y="382"/>
                    <a:pt x="161" y="385"/>
                  </a:cubicBezTo>
                  <a:lnTo>
                    <a:pt x="125" y="39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" name="Freeform 54"/>
            <p:cNvSpPr>
              <a:spLocks noEditPoints="1"/>
            </p:cNvSpPr>
            <p:nvPr/>
          </p:nvSpPr>
          <p:spPr bwMode="auto">
            <a:xfrm>
              <a:off x="1047640" y="3003093"/>
              <a:ext cx="297834" cy="280562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3376" y="2824356"/>
            <a:ext cx="5046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Treniranje modela na trening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setu</a:t>
            </a:r>
            <a:endParaRPr lang="en-GB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Optimizacija parametara korišćenjem validacionog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seta</a:t>
            </a:r>
            <a:endParaRPr lang="en-GB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Evaluacija performansi modela na test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setu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15"/>
            <a:ext cx="6988629" cy="4624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55" y="705389"/>
            <a:ext cx="5386045" cy="5891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53376" y="1047569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Analiza</a:t>
            </a:r>
            <a:r>
              <a:rPr lang="en-GB" dirty="0" smtClean="0">
                <a:latin typeface="Arial Nova Cond" panose="020B0506020202020204" pitchFamily="34" charset="0"/>
              </a:rPr>
              <a:t> I </a:t>
            </a:r>
            <a:r>
              <a:rPr lang="en-GB" dirty="0" err="1" smtClean="0">
                <a:latin typeface="Arial Nova Cond" panose="020B0506020202020204" pitchFamily="34" charset="0"/>
              </a:rPr>
              <a:t>interpretacija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rezultata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376" y="2824356"/>
            <a:ext cx="50466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Analiza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važnosti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obeležja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dobijenih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iz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modela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.</a:t>
            </a:r>
            <a:endParaRPr lang="en-US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Interpretacija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uticaja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različitih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faktora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konačne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ocene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odluku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upisu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visokoškolsko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obrazovanje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b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1025" y="2516035"/>
            <a:ext cx="2291326" cy="2236619"/>
            <a:chOff x="581025" y="2516035"/>
            <a:chExt cx="2291326" cy="2236619"/>
          </a:xfrm>
          <a:solidFill>
            <a:schemeClr val="bg1"/>
          </a:solidFill>
        </p:grpSpPr>
        <p:sp>
          <p:nvSpPr>
            <p:cNvPr id="9" name="Freeform 155"/>
            <p:cNvSpPr>
              <a:spLocks noEditPoints="1"/>
            </p:cNvSpPr>
            <p:nvPr/>
          </p:nvSpPr>
          <p:spPr bwMode="auto">
            <a:xfrm>
              <a:off x="581025" y="2516035"/>
              <a:ext cx="2291326" cy="2236619"/>
            </a:xfrm>
            <a:custGeom>
              <a:avLst/>
              <a:gdLst>
                <a:gd name="T0" fmla="*/ 1760 w 1891"/>
                <a:gd name="T1" fmla="*/ 832 h 1920"/>
                <a:gd name="T2" fmla="*/ 1504 w 1891"/>
                <a:gd name="T3" fmla="*/ 768 h 1920"/>
                <a:gd name="T4" fmla="*/ 1632 w 1891"/>
                <a:gd name="T5" fmla="*/ 736 h 1920"/>
                <a:gd name="T6" fmla="*/ 1472 w 1891"/>
                <a:gd name="T7" fmla="*/ 160 h 1920"/>
                <a:gd name="T8" fmla="*/ 1167 w 1891"/>
                <a:gd name="T9" fmla="*/ 226 h 1920"/>
                <a:gd name="T10" fmla="*/ 640 w 1891"/>
                <a:gd name="T11" fmla="*/ 576 h 1920"/>
                <a:gd name="T12" fmla="*/ 480 w 1891"/>
                <a:gd name="T13" fmla="*/ 160 h 1920"/>
                <a:gd name="T14" fmla="*/ 175 w 1891"/>
                <a:gd name="T15" fmla="*/ 226 h 1920"/>
                <a:gd name="T16" fmla="*/ 32 w 1891"/>
                <a:gd name="T17" fmla="*/ 768 h 1920"/>
                <a:gd name="T18" fmla="*/ 128 w 1891"/>
                <a:gd name="T19" fmla="*/ 1184 h 1920"/>
                <a:gd name="T20" fmla="*/ 320 w 1891"/>
                <a:gd name="T21" fmla="*/ 1216 h 1920"/>
                <a:gd name="T22" fmla="*/ 352 w 1891"/>
                <a:gd name="T23" fmla="*/ 1920 h 1920"/>
                <a:gd name="T24" fmla="*/ 1344 w 1891"/>
                <a:gd name="T25" fmla="*/ 1888 h 1920"/>
                <a:gd name="T26" fmla="*/ 1879 w 1891"/>
                <a:gd name="T27" fmla="*/ 937 h 1920"/>
                <a:gd name="T28" fmla="*/ 1228 w 1891"/>
                <a:gd name="T29" fmla="*/ 288 h 1920"/>
                <a:gd name="T30" fmla="*/ 1216 w 1891"/>
                <a:gd name="T31" fmla="*/ 160 h 1920"/>
                <a:gd name="T32" fmla="*/ 1375 w 1891"/>
                <a:gd name="T33" fmla="*/ 231 h 1920"/>
                <a:gd name="T34" fmla="*/ 1423 w 1891"/>
                <a:gd name="T35" fmla="*/ 288 h 1920"/>
                <a:gd name="T36" fmla="*/ 1504 w 1891"/>
                <a:gd name="T37" fmla="*/ 704 h 1920"/>
                <a:gd name="T38" fmla="*/ 1440 w 1891"/>
                <a:gd name="T39" fmla="*/ 1154 h 1920"/>
                <a:gd name="T40" fmla="*/ 1335 w 1891"/>
                <a:gd name="T41" fmla="*/ 841 h 1920"/>
                <a:gd name="T42" fmla="*/ 1120 w 1891"/>
                <a:gd name="T43" fmla="*/ 384 h 1920"/>
                <a:gd name="T44" fmla="*/ 1056 w 1891"/>
                <a:gd name="T45" fmla="*/ 576 h 1920"/>
                <a:gd name="T46" fmla="*/ 1088 w 1891"/>
                <a:gd name="T47" fmla="*/ 832 h 1920"/>
                <a:gd name="T48" fmla="*/ 320 w 1891"/>
                <a:gd name="T49" fmla="*/ 608 h 1920"/>
                <a:gd name="T50" fmla="*/ 192 w 1891"/>
                <a:gd name="T51" fmla="*/ 384 h 1920"/>
                <a:gd name="T52" fmla="*/ 64 w 1891"/>
                <a:gd name="T53" fmla="*/ 704 h 1920"/>
                <a:gd name="T54" fmla="*/ 236 w 1891"/>
                <a:gd name="T55" fmla="*/ 288 h 1920"/>
                <a:gd name="T56" fmla="*/ 224 w 1891"/>
                <a:gd name="T57" fmla="*/ 160 h 1920"/>
                <a:gd name="T58" fmla="*/ 383 w 1891"/>
                <a:gd name="T59" fmla="*/ 231 h 1920"/>
                <a:gd name="T60" fmla="*/ 431 w 1891"/>
                <a:gd name="T61" fmla="*/ 288 h 1920"/>
                <a:gd name="T62" fmla="*/ 512 w 1891"/>
                <a:gd name="T63" fmla="*/ 576 h 1920"/>
                <a:gd name="T64" fmla="*/ 448 w 1891"/>
                <a:gd name="T65" fmla="*/ 576 h 1920"/>
                <a:gd name="T66" fmla="*/ 1280 w 1891"/>
                <a:gd name="T67" fmla="*/ 1856 h 1920"/>
                <a:gd name="T68" fmla="*/ 1024 w 1891"/>
                <a:gd name="T69" fmla="*/ 640 h 1920"/>
                <a:gd name="T70" fmla="*/ 1056 w 1891"/>
                <a:gd name="T71" fmla="*/ 896 h 1920"/>
                <a:gd name="T72" fmla="*/ 1133 w 1891"/>
                <a:gd name="T73" fmla="*/ 1477 h 1920"/>
                <a:gd name="T74" fmla="*/ 960 w 1891"/>
                <a:gd name="T75" fmla="*/ 1754 h 1920"/>
                <a:gd name="T76" fmla="*/ 997 w 1891"/>
                <a:gd name="T77" fmla="*/ 1791 h 1920"/>
                <a:gd name="T78" fmla="*/ 1275 w 1891"/>
                <a:gd name="T79" fmla="*/ 1618 h 1920"/>
                <a:gd name="T80" fmla="*/ 1097 w 1891"/>
                <a:gd name="T81" fmla="*/ 1609 h 1920"/>
                <a:gd name="T82" fmla="*/ 1146 w 1891"/>
                <a:gd name="T83" fmla="*/ 1543 h 1920"/>
                <a:gd name="T84" fmla="*/ 1085 w 1891"/>
                <a:gd name="T85" fmla="*/ 1712 h 1920"/>
                <a:gd name="T86" fmla="*/ 1247 w 1891"/>
                <a:gd name="T87" fmla="*/ 1554 h 1920"/>
                <a:gd name="T88" fmla="*/ 1811 w 1891"/>
                <a:gd name="T89" fmla="*/ 9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1" h="1920">
                  <a:moveTo>
                    <a:pt x="1879" y="937"/>
                  </a:moveTo>
                  <a:cubicBezTo>
                    <a:pt x="1783" y="841"/>
                    <a:pt x="1783" y="841"/>
                    <a:pt x="1783" y="841"/>
                  </a:cubicBezTo>
                  <a:cubicBezTo>
                    <a:pt x="1777" y="835"/>
                    <a:pt x="1768" y="831"/>
                    <a:pt x="1760" y="832"/>
                  </a:cubicBezTo>
                  <a:cubicBezTo>
                    <a:pt x="1751" y="832"/>
                    <a:pt x="1743" y="835"/>
                    <a:pt x="1737" y="842"/>
                  </a:cubicBezTo>
                  <a:cubicBezTo>
                    <a:pt x="1504" y="1087"/>
                    <a:pt x="1504" y="1087"/>
                    <a:pt x="1504" y="1087"/>
                  </a:cubicBezTo>
                  <a:cubicBezTo>
                    <a:pt x="1504" y="768"/>
                    <a:pt x="1504" y="768"/>
                    <a:pt x="1504" y="768"/>
                  </a:cubicBezTo>
                  <a:cubicBezTo>
                    <a:pt x="1600" y="768"/>
                    <a:pt x="1600" y="768"/>
                    <a:pt x="1600" y="768"/>
                  </a:cubicBezTo>
                  <a:cubicBezTo>
                    <a:pt x="1618" y="768"/>
                    <a:pt x="1632" y="753"/>
                    <a:pt x="1632" y="736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433"/>
                    <a:pt x="1632" y="433"/>
                    <a:pt x="1632" y="433"/>
                  </a:cubicBezTo>
                  <a:cubicBezTo>
                    <a:pt x="1632" y="330"/>
                    <a:pt x="1558" y="243"/>
                    <a:pt x="1457" y="226"/>
                  </a:cubicBezTo>
                  <a:cubicBezTo>
                    <a:pt x="1467" y="205"/>
                    <a:pt x="1472" y="183"/>
                    <a:pt x="1472" y="160"/>
                  </a:cubicBezTo>
                  <a:cubicBezTo>
                    <a:pt x="1472" y="71"/>
                    <a:pt x="1400" y="0"/>
                    <a:pt x="1312" y="0"/>
                  </a:cubicBezTo>
                  <a:cubicBezTo>
                    <a:pt x="1224" y="0"/>
                    <a:pt x="1152" y="71"/>
                    <a:pt x="1152" y="160"/>
                  </a:cubicBezTo>
                  <a:cubicBezTo>
                    <a:pt x="1152" y="183"/>
                    <a:pt x="1157" y="205"/>
                    <a:pt x="1167" y="226"/>
                  </a:cubicBezTo>
                  <a:cubicBezTo>
                    <a:pt x="1066" y="243"/>
                    <a:pt x="992" y="330"/>
                    <a:pt x="992" y="433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640" y="576"/>
                    <a:pt x="640" y="576"/>
                    <a:pt x="640" y="576"/>
                  </a:cubicBezTo>
                  <a:cubicBezTo>
                    <a:pt x="640" y="433"/>
                    <a:pt x="640" y="433"/>
                    <a:pt x="640" y="433"/>
                  </a:cubicBezTo>
                  <a:cubicBezTo>
                    <a:pt x="640" y="330"/>
                    <a:pt x="566" y="243"/>
                    <a:pt x="465" y="226"/>
                  </a:cubicBezTo>
                  <a:cubicBezTo>
                    <a:pt x="475" y="205"/>
                    <a:pt x="480" y="183"/>
                    <a:pt x="480" y="160"/>
                  </a:cubicBezTo>
                  <a:cubicBezTo>
                    <a:pt x="480" y="71"/>
                    <a:pt x="408" y="0"/>
                    <a:pt x="320" y="0"/>
                  </a:cubicBezTo>
                  <a:cubicBezTo>
                    <a:pt x="232" y="0"/>
                    <a:pt x="160" y="71"/>
                    <a:pt x="160" y="160"/>
                  </a:cubicBezTo>
                  <a:cubicBezTo>
                    <a:pt x="160" y="183"/>
                    <a:pt x="165" y="205"/>
                    <a:pt x="175" y="226"/>
                  </a:cubicBezTo>
                  <a:cubicBezTo>
                    <a:pt x="74" y="243"/>
                    <a:pt x="0" y="330"/>
                    <a:pt x="0" y="433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53"/>
                    <a:pt x="14" y="768"/>
                    <a:pt x="32" y="768"/>
                  </a:cubicBezTo>
                  <a:cubicBezTo>
                    <a:pt x="32" y="768"/>
                    <a:pt x="32" y="768"/>
                    <a:pt x="32" y="768"/>
                  </a:cubicBezTo>
                  <a:cubicBezTo>
                    <a:pt x="128" y="768"/>
                    <a:pt x="128" y="768"/>
                    <a:pt x="128" y="768"/>
                  </a:cubicBezTo>
                  <a:cubicBezTo>
                    <a:pt x="128" y="1184"/>
                    <a:pt x="128" y="1184"/>
                    <a:pt x="128" y="1184"/>
                  </a:cubicBezTo>
                  <a:cubicBezTo>
                    <a:pt x="128" y="1201"/>
                    <a:pt x="142" y="1216"/>
                    <a:pt x="160" y="1216"/>
                  </a:cubicBezTo>
                  <a:cubicBezTo>
                    <a:pt x="160" y="1216"/>
                    <a:pt x="160" y="1216"/>
                    <a:pt x="160" y="1216"/>
                  </a:cubicBezTo>
                  <a:cubicBezTo>
                    <a:pt x="320" y="1216"/>
                    <a:pt x="320" y="1216"/>
                    <a:pt x="320" y="1216"/>
                  </a:cubicBezTo>
                  <a:cubicBezTo>
                    <a:pt x="320" y="1888"/>
                    <a:pt x="320" y="1888"/>
                    <a:pt x="320" y="1888"/>
                  </a:cubicBezTo>
                  <a:cubicBezTo>
                    <a:pt x="320" y="1905"/>
                    <a:pt x="334" y="1920"/>
                    <a:pt x="352" y="1920"/>
                  </a:cubicBezTo>
                  <a:cubicBezTo>
                    <a:pt x="352" y="1920"/>
                    <a:pt x="352" y="1920"/>
                    <a:pt x="352" y="1920"/>
                  </a:cubicBezTo>
                  <a:cubicBezTo>
                    <a:pt x="1312" y="1920"/>
                    <a:pt x="1312" y="1920"/>
                    <a:pt x="1312" y="1920"/>
                  </a:cubicBezTo>
                  <a:cubicBezTo>
                    <a:pt x="1330" y="1920"/>
                    <a:pt x="1344" y="1905"/>
                    <a:pt x="1344" y="1888"/>
                  </a:cubicBezTo>
                  <a:cubicBezTo>
                    <a:pt x="1344" y="1888"/>
                    <a:pt x="1344" y="1888"/>
                    <a:pt x="1344" y="1888"/>
                  </a:cubicBezTo>
                  <a:cubicBezTo>
                    <a:pt x="1344" y="1545"/>
                    <a:pt x="1344" y="1545"/>
                    <a:pt x="1344" y="1545"/>
                  </a:cubicBezTo>
                  <a:cubicBezTo>
                    <a:pt x="1879" y="982"/>
                    <a:pt x="1879" y="982"/>
                    <a:pt x="1879" y="982"/>
                  </a:cubicBezTo>
                  <a:cubicBezTo>
                    <a:pt x="1891" y="969"/>
                    <a:pt x="1891" y="949"/>
                    <a:pt x="1879" y="937"/>
                  </a:cubicBezTo>
                  <a:moveTo>
                    <a:pt x="1056" y="433"/>
                  </a:moveTo>
                  <a:cubicBezTo>
                    <a:pt x="1056" y="353"/>
                    <a:pt x="1121" y="288"/>
                    <a:pt x="1201" y="288"/>
                  </a:cubicBezTo>
                  <a:cubicBezTo>
                    <a:pt x="1228" y="288"/>
                    <a:pt x="1228" y="288"/>
                    <a:pt x="1228" y="288"/>
                  </a:cubicBezTo>
                  <a:cubicBezTo>
                    <a:pt x="1246" y="288"/>
                    <a:pt x="1260" y="273"/>
                    <a:pt x="1260" y="256"/>
                  </a:cubicBezTo>
                  <a:cubicBezTo>
                    <a:pt x="1260" y="246"/>
                    <a:pt x="1256" y="238"/>
                    <a:pt x="1249" y="231"/>
                  </a:cubicBezTo>
                  <a:cubicBezTo>
                    <a:pt x="1228" y="214"/>
                    <a:pt x="1216" y="187"/>
                    <a:pt x="1216" y="160"/>
                  </a:cubicBezTo>
                  <a:cubicBezTo>
                    <a:pt x="1216" y="107"/>
                    <a:pt x="1259" y="64"/>
                    <a:pt x="1312" y="64"/>
                  </a:cubicBezTo>
                  <a:cubicBezTo>
                    <a:pt x="1365" y="64"/>
                    <a:pt x="1408" y="107"/>
                    <a:pt x="1408" y="160"/>
                  </a:cubicBezTo>
                  <a:cubicBezTo>
                    <a:pt x="1408" y="187"/>
                    <a:pt x="1396" y="214"/>
                    <a:pt x="1375" y="231"/>
                  </a:cubicBezTo>
                  <a:cubicBezTo>
                    <a:pt x="1361" y="243"/>
                    <a:pt x="1360" y="263"/>
                    <a:pt x="1372" y="277"/>
                  </a:cubicBezTo>
                  <a:cubicBezTo>
                    <a:pt x="1378" y="284"/>
                    <a:pt x="1387" y="288"/>
                    <a:pt x="1396" y="288"/>
                  </a:cubicBezTo>
                  <a:cubicBezTo>
                    <a:pt x="1423" y="288"/>
                    <a:pt x="1423" y="288"/>
                    <a:pt x="1423" y="288"/>
                  </a:cubicBezTo>
                  <a:cubicBezTo>
                    <a:pt x="1503" y="288"/>
                    <a:pt x="1568" y="353"/>
                    <a:pt x="1568" y="433"/>
                  </a:cubicBezTo>
                  <a:cubicBezTo>
                    <a:pt x="1568" y="704"/>
                    <a:pt x="1568" y="704"/>
                    <a:pt x="1568" y="704"/>
                  </a:cubicBezTo>
                  <a:cubicBezTo>
                    <a:pt x="1504" y="704"/>
                    <a:pt x="1504" y="704"/>
                    <a:pt x="1504" y="704"/>
                  </a:cubicBezTo>
                  <a:cubicBezTo>
                    <a:pt x="1504" y="384"/>
                    <a:pt x="1504" y="384"/>
                    <a:pt x="1504" y="384"/>
                  </a:cubicBezTo>
                  <a:cubicBezTo>
                    <a:pt x="1440" y="384"/>
                    <a:pt x="1440" y="384"/>
                    <a:pt x="1440" y="384"/>
                  </a:cubicBezTo>
                  <a:cubicBezTo>
                    <a:pt x="1440" y="1154"/>
                    <a:pt x="1440" y="1154"/>
                    <a:pt x="1440" y="1154"/>
                  </a:cubicBezTo>
                  <a:cubicBezTo>
                    <a:pt x="1344" y="1255"/>
                    <a:pt x="1344" y="1255"/>
                    <a:pt x="1344" y="1255"/>
                  </a:cubicBezTo>
                  <a:cubicBezTo>
                    <a:pt x="1344" y="864"/>
                    <a:pt x="1344" y="864"/>
                    <a:pt x="1344" y="864"/>
                  </a:cubicBezTo>
                  <a:cubicBezTo>
                    <a:pt x="1344" y="855"/>
                    <a:pt x="1341" y="847"/>
                    <a:pt x="1335" y="841"/>
                  </a:cubicBezTo>
                  <a:cubicBezTo>
                    <a:pt x="1184" y="690"/>
                    <a:pt x="1184" y="690"/>
                    <a:pt x="1184" y="690"/>
                  </a:cubicBezTo>
                  <a:cubicBezTo>
                    <a:pt x="1184" y="384"/>
                    <a:pt x="1184" y="384"/>
                    <a:pt x="1184" y="384"/>
                  </a:cubicBezTo>
                  <a:cubicBezTo>
                    <a:pt x="1120" y="384"/>
                    <a:pt x="1120" y="384"/>
                    <a:pt x="1120" y="384"/>
                  </a:cubicBezTo>
                  <a:cubicBezTo>
                    <a:pt x="1120" y="626"/>
                    <a:pt x="1120" y="626"/>
                    <a:pt x="1120" y="626"/>
                  </a:cubicBezTo>
                  <a:cubicBezTo>
                    <a:pt x="1079" y="585"/>
                    <a:pt x="1079" y="585"/>
                    <a:pt x="1079" y="585"/>
                  </a:cubicBezTo>
                  <a:cubicBezTo>
                    <a:pt x="1073" y="579"/>
                    <a:pt x="1064" y="576"/>
                    <a:pt x="1056" y="576"/>
                  </a:cubicBezTo>
                  <a:lnTo>
                    <a:pt x="1056" y="433"/>
                  </a:lnTo>
                  <a:close/>
                  <a:moveTo>
                    <a:pt x="1235" y="832"/>
                  </a:moveTo>
                  <a:cubicBezTo>
                    <a:pt x="1088" y="832"/>
                    <a:pt x="1088" y="832"/>
                    <a:pt x="1088" y="832"/>
                  </a:cubicBezTo>
                  <a:cubicBezTo>
                    <a:pt x="1088" y="685"/>
                    <a:pt x="1088" y="685"/>
                    <a:pt x="1088" y="685"/>
                  </a:cubicBezTo>
                  <a:lnTo>
                    <a:pt x="1235" y="832"/>
                  </a:lnTo>
                  <a:close/>
                  <a:moveTo>
                    <a:pt x="320" y="608"/>
                  </a:moveTo>
                  <a:cubicBezTo>
                    <a:pt x="320" y="1152"/>
                    <a:pt x="320" y="1152"/>
                    <a:pt x="320" y="1152"/>
                  </a:cubicBezTo>
                  <a:cubicBezTo>
                    <a:pt x="192" y="1152"/>
                    <a:pt x="192" y="1152"/>
                    <a:pt x="192" y="1152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" y="704"/>
                    <a:pt x="128" y="704"/>
                    <a:pt x="128" y="704"/>
                  </a:cubicBezTo>
                  <a:cubicBezTo>
                    <a:pt x="64" y="704"/>
                    <a:pt x="64" y="704"/>
                    <a:pt x="64" y="704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353"/>
                    <a:pt x="129" y="288"/>
                    <a:pt x="209" y="288"/>
                  </a:cubicBezTo>
                  <a:cubicBezTo>
                    <a:pt x="236" y="288"/>
                    <a:pt x="236" y="288"/>
                    <a:pt x="236" y="288"/>
                  </a:cubicBezTo>
                  <a:cubicBezTo>
                    <a:pt x="254" y="288"/>
                    <a:pt x="268" y="273"/>
                    <a:pt x="268" y="256"/>
                  </a:cubicBezTo>
                  <a:cubicBezTo>
                    <a:pt x="268" y="246"/>
                    <a:pt x="264" y="238"/>
                    <a:pt x="257" y="231"/>
                  </a:cubicBezTo>
                  <a:cubicBezTo>
                    <a:pt x="236" y="214"/>
                    <a:pt x="224" y="187"/>
                    <a:pt x="224" y="160"/>
                  </a:cubicBezTo>
                  <a:cubicBezTo>
                    <a:pt x="224" y="107"/>
                    <a:pt x="267" y="64"/>
                    <a:pt x="320" y="64"/>
                  </a:cubicBezTo>
                  <a:cubicBezTo>
                    <a:pt x="373" y="64"/>
                    <a:pt x="416" y="107"/>
                    <a:pt x="416" y="160"/>
                  </a:cubicBezTo>
                  <a:cubicBezTo>
                    <a:pt x="416" y="187"/>
                    <a:pt x="404" y="214"/>
                    <a:pt x="383" y="231"/>
                  </a:cubicBezTo>
                  <a:cubicBezTo>
                    <a:pt x="369" y="243"/>
                    <a:pt x="368" y="263"/>
                    <a:pt x="380" y="277"/>
                  </a:cubicBezTo>
                  <a:cubicBezTo>
                    <a:pt x="386" y="284"/>
                    <a:pt x="395" y="288"/>
                    <a:pt x="404" y="288"/>
                  </a:cubicBezTo>
                  <a:cubicBezTo>
                    <a:pt x="431" y="288"/>
                    <a:pt x="431" y="288"/>
                    <a:pt x="431" y="288"/>
                  </a:cubicBezTo>
                  <a:cubicBezTo>
                    <a:pt x="511" y="288"/>
                    <a:pt x="576" y="353"/>
                    <a:pt x="576" y="433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12" y="576"/>
                    <a:pt x="512" y="576"/>
                    <a:pt x="512" y="576"/>
                  </a:cubicBezTo>
                  <a:cubicBezTo>
                    <a:pt x="512" y="384"/>
                    <a:pt x="512" y="384"/>
                    <a:pt x="512" y="384"/>
                  </a:cubicBezTo>
                  <a:cubicBezTo>
                    <a:pt x="448" y="384"/>
                    <a:pt x="448" y="384"/>
                    <a:pt x="448" y="384"/>
                  </a:cubicBezTo>
                  <a:cubicBezTo>
                    <a:pt x="448" y="576"/>
                    <a:pt x="448" y="576"/>
                    <a:pt x="448" y="576"/>
                  </a:cubicBezTo>
                  <a:cubicBezTo>
                    <a:pt x="352" y="576"/>
                    <a:pt x="352" y="576"/>
                    <a:pt x="352" y="576"/>
                  </a:cubicBezTo>
                  <a:cubicBezTo>
                    <a:pt x="334" y="576"/>
                    <a:pt x="320" y="590"/>
                    <a:pt x="320" y="608"/>
                  </a:cubicBezTo>
                  <a:close/>
                  <a:moveTo>
                    <a:pt x="1280" y="1856"/>
                  </a:moveTo>
                  <a:cubicBezTo>
                    <a:pt x="384" y="1856"/>
                    <a:pt x="384" y="1856"/>
                    <a:pt x="384" y="1856"/>
                  </a:cubicBezTo>
                  <a:cubicBezTo>
                    <a:pt x="384" y="640"/>
                    <a:pt x="384" y="640"/>
                    <a:pt x="384" y="640"/>
                  </a:cubicBezTo>
                  <a:cubicBezTo>
                    <a:pt x="1024" y="640"/>
                    <a:pt x="1024" y="640"/>
                    <a:pt x="1024" y="640"/>
                  </a:cubicBezTo>
                  <a:cubicBezTo>
                    <a:pt x="1024" y="864"/>
                    <a:pt x="1024" y="864"/>
                    <a:pt x="1024" y="864"/>
                  </a:cubicBezTo>
                  <a:cubicBezTo>
                    <a:pt x="1024" y="881"/>
                    <a:pt x="1038" y="896"/>
                    <a:pt x="1056" y="896"/>
                  </a:cubicBezTo>
                  <a:cubicBezTo>
                    <a:pt x="1056" y="896"/>
                    <a:pt x="1056" y="896"/>
                    <a:pt x="1056" y="896"/>
                  </a:cubicBezTo>
                  <a:cubicBezTo>
                    <a:pt x="1280" y="896"/>
                    <a:pt x="1280" y="896"/>
                    <a:pt x="1280" y="896"/>
                  </a:cubicBezTo>
                  <a:cubicBezTo>
                    <a:pt x="1280" y="1322"/>
                    <a:pt x="1280" y="1322"/>
                    <a:pt x="1280" y="1322"/>
                  </a:cubicBezTo>
                  <a:cubicBezTo>
                    <a:pt x="1133" y="1477"/>
                    <a:pt x="1133" y="1477"/>
                    <a:pt x="1133" y="1477"/>
                  </a:cubicBezTo>
                  <a:cubicBezTo>
                    <a:pt x="1010" y="1539"/>
                    <a:pt x="1010" y="1539"/>
                    <a:pt x="1010" y="1539"/>
                  </a:cubicBezTo>
                  <a:cubicBezTo>
                    <a:pt x="1001" y="1544"/>
                    <a:pt x="994" y="1552"/>
                    <a:pt x="992" y="1562"/>
                  </a:cubicBezTo>
                  <a:cubicBezTo>
                    <a:pt x="960" y="1754"/>
                    <a:pt x="960" y="1754"/>
                    <a:pt x="960" y="1754"/>
                  </a:cubicBezTo>
                  <a:cubicBezTo>
                    <a:pt x="958" y="1772"/>
                    <a:pt x="969" y="1788"/>
                    <a:pt x="987" y="1791"/>
                  </a:cubicBezTo>
                  <a:cubicBezTo>
                    <a:pt x="988" y="1791"/>
                    <a:pt x="990" y="1792"/>
                    <a:pt x="992" y="1792"/>
                  </a:cubicBezTo>
                  <a:cubicBezTo>
                    <a:pt x="994" y="1792"/>
                    <a:pt x="996" y="1791"/>
                    <a:pt x="997" y="1791"/>
                  </a:cubicBezTo>
                  <a:cubicBezTo>
                    <a:pt x="1189" y="1759"/>
                    <a:pt x="1189" y="1759"/>
                    <a:pt x="1189" y="1759"/>
                  </a:cubicBezTo>
                  <a:cubicBezTo>
                    <a:pt x="1199" y="1757"/>
                    <a:pt x="1208" y="1751"/>
                    <a:pt x="1213" y="1742"/>
                  </a:cubicBezTo>
                  <a:cubicBezTo>
                    <a:pt x="1275" y="1618"/>
                    <a:pt x="1275" y="1618"/>
                    <a:pt x="1275" y="1618"/>
                  </a:cubicBezTo>
                  <a:cubicBezTo>
                    <a:pt x="1280" y="1612"/>
                    <a:pt x="1280" y="1612"/>
                    <a:pt x="1280" y="1612"/>
                  </a:cubicBezTo>
                  <a:lnTo>
                    <a:pt x="1280" y="1856"/>
                  </a:lnTo>
                  <a:close/>
                  <a:moveTo>
                    <a:pt x="1097" y="1609"/>
                  </a:moveTo>
                  <a:cubicBezTo>
                    <a:pt x="1040" y="1666"/>
                    <a:pt x="1040" y="1666"/>
                    <a:pt x="1040" y="1666"/>
                  </a:cubicBezTo>
                  <a:cubicBezTo>
                    <a:pt x="1053" y="1589"/>
                    <a:pt x="1053" y="1589"/>
                    <a:pt x="1053" y="1589"/>
                  </a:cubicBezTo>
                  <a:cubicBezTo>
                    <a:pt x="1146" y="1543"/>
                    <a:pt x="1146" y="1543"/>
                    <a:pt x="1146" y="1543"/>
                  </a:cubicBezTo>
                  <a:cubicBezTo>
                    <a:pt x="1209" y="1606"/>
                    <a:pt x="1209" y="1606"/>
                    <a:pt x="1209" y="1606"/>
                  </a:cubicBezTo>
                  <a:cubicBezTo>
                    <a:pt x="1163" y="1699"/>
                    <a:pt x="1163" y="1699"/>
                    <a:pt x="1163" y="1699"/>
                  </a:cubicBezTo>
                  <a:cubicBezTo>
                    <a:pt x="1085" y="1712"/>
                    <a:pt x="1085" y="1712"/>
                    <a:pt x="1085" y="1712"/>
                  </a:cubicBezTo>
                  <a:cubicBezTo>
                    <a:pt x="1143" y="1654"/>
                    <a:pt x="1143" y="1654"/>
                    <a:pt x="1143" y="1654"/>
                  </a:cubicBezTo>
                  <a:lnTo>
                    <a:pt x="1097" y="1609"/>
                  </a:lnTo>
                  <a:close/>
                  <a:moveTo>
                    <a:pt x="1247" y="1554"/>
                  </a:moveTo>
                  <a:cubicBezTo>
                    <a:pt x="1197" y="1503"/>
                    <a:pt x="1197" y="1503"/>
                    <a:pt x="1197" y="1503"/>
                  </a:cubicBezTo>
                  <a:cubicBezTo>
                    <a:pt x="1761" y="909"/>
                    <a:pt x="1761" y="909"/>
                    <a:pt x="1761" y="909"/>
                  </a:cubicBezTo>
                  <a:cubicBezTo>
                    <a:pt x="1811" y="960"/>
                    <a:pt x="1811" y="960"/>
                    <a:pt x="1811" y="960"/>
                  </a:cubicBezTo>
                  <a:lnTo>
                    <a:pt x="1247" y="155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050" y="3678478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2050" y="3869604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62050" y="4060731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050" y="4397085"/>
              <a:ext cx="457744" cy="9596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5400000">
            <a:off x="5474341" y="-4769998"/>
            <a:ext cx="1243323" cy="121920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2090057"/>
            <a:ext cx="7106724" cy="47679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0121" y="872861"/>
            <a:ext cx="10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FINAL GRADE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" t="38029" r="11822" b="47732"/>
          <a:stretch>
            <a:fillRect/>
          </a:stretch>
        </p:blipFill>
        <p:spPr>
          <a:xfrm>
            <a:off x="1207198" y="704341"/>
            <a:ext cx="10980447" cy="1243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06" y="1947665"/>
            <a:ext cx="7602582" cy="49103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5474341" y="-4769998"/>
            <a:ext cx="1243323" cy="121920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891681"/>
            <a:ext cx="215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HIGHER EDUCATION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t="61911" r="18453" b="32094"/>
          <a:stretch>
            <a:fillRect/>
          </a:stretch>
        </p:blipFill>
        <p:spPr>
          <a:xfrm>
            <a:off x="1672043" y="704341"/>
            <a:ext cx="10515603" cy="510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326" r="15319" b="58480"/>
          <a:stretch>
            <a:fillRect/>
          </a:stretch>
        </p:blipFill>
        <p:spPr>
          <a:xfrm>
            <a:off x="1672044" y="1214847"/>
            <a:ext cx="10515602" cy="732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03" y="92899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GB" sz="6600" dirty="0" err="1" smtClean="0">
                <a:latin typeface="Arial Nova Cond" panose="020B0506020202020204" pitchFamily="34" charset="0"/>
              </a:rPr>
              <a:t>Hvala</a:t>
            </a:r>
            <a:r>
              <a:rPr lang="en-GB" sz="6600" dirty="0" smtClean="0">
                <a:latin typeface="Arial Nova Cond" panose="020B0506020202020204" pitchFamily="34" charset="0"/>
              </a:rPr>
              <a:t> Na </a:t>
            </a:r>
            <a:r>
              <a:rPr lang="en-GB" sz="6600" dirty="0" err="1" smtClean="0">
                <a:latin typeface="Arial Nova Cond" panose="020B0506020202020204" pitchFamily="34" charset="0"/>
              </a:rPr>
              <a:t>Pa</a:t>
            </a:r>
            <a:r>
              <a:rPr lang="en-GB" sz="6600" dirty="0" err="1" smtClean="0">
                <a:latin typeface="Arial Nova Cond" panose="020B0506020202020204" pitchFamily="34" charset="0"/>
                <a:cs typeface="Calibri" panose="020F0502020204030204" pitchFamily="34" charset="0"/>
              </a:rPr>
              <a:t>Ž</a:t>
            </a:r>
            <a:r>
              <a:rPr lang="en-GB" sz="6600" dirty="0" err="1" smtClean="0">
                <a:latin typeface="Arial Nova Cond" panose="020B0506020202020204" pitchFamily="34" charset="0"/>
              </a:rPr>
              <a:t>nji</a:t>
            </a:r>
            <a:r>
              <a:rPr lang="en-GB" sz="6600" dirty="0" smtClean="0">
                <a:latin typeface="Arial Nova Cond" panose="020B0506020202020204" pitchFamily="34" charset="0"/>
              </a:rPr>
              <a:t> </a:t>
            </a:r>
            <a:endParaRPr lang="en-US" sz="6600" dirty="0">
              <a:latin typeface="Arial Nova Cond" panose="020B0506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02" y="675617"/>
            <a:ext cx="11029616" cy="1013800"/>
          </a:xfrm>
        </p:spPr>
        <p:txBody>
          <a:bodyPr/>
          <a:lstStyle/>
          <a:p>
            <a:r>
              <a:rPr lang="en-GB" dirty="0" smtClean="0">
                <a:latin typeface="Arial Nova Cond" panose="020B0506020202020204" pitchFamily="34" charset="0"/>
              </a:rPr>
              <a:t>Faze </a:t>
            </a:r>
            <a:r>
              <a:rPr lang="en-GB" dirty="0" err="1" smtClean="0">
                <a:latin typeface="Arial Nova Cond" panose="020B0506020202020204" pitchFamily="34" charset="0"/>
              </a:rPr>
              <a:t>projekta</a:t>
            </a:r>
            <a:endParaRPr lang="en-US" dirty="0">
              <a:latin typeface="Arial Nova Cond" panose="020B0506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21638" y="2186088"/>
            <a:ext cx="10253228" cy="4053906"/>
            <a:chOff x="1194146" y="1381620"/>
            <a:chExt cx="9803709" cy="3876177"/>
          </a:xfrm>
        </p:grpSpPr>
        <p:sp>
          <p:nvSpPr>
            <p:cNvPr id="5" name="Rectangle 4"/>
            <p:cNvSpPr/>
            <p:nvPr/>
          </p:nvSpPr>
          <p:spPr>
            <a:xfrm>
              <a:off x="1276697" y="2565651"/>
              <a:ext cx="1084765" cy="17267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5400000">
              <a:off x="1701349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7939" y="2565651"/>
              <a:ext cx="1084765" cy="17267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>
              <a:off x="3192591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9181" y="2565651"/>
              <a:ext cx="1084765" cy="17267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683833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50423" y="2565651"/>
              <a:ext cx="1084765" cy="17267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Parallelogram 11"/>
            <p:cNvSpPr/>
            <p:nvPr/>
          </p:nvSpPr>
          <p:spPr>
            <a:xfrm rot="5400000">
              <a:off x="6175074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1664" y="2565651"/>
              <a:ext cx="1084765" cy="172670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>
              <a:off x="7666316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32907" y="2565651"/>
              <a:ext cx="1084765" cy="17267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 rot="5400000">
              <a:off x="9157558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9747650" y="3042153"/>
              <a:ext cx="1726703" cy="77370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78457" y="1752604"/>
              <a:ext cx="59979" cy="813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94146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1"/>
                  </a:solidFill>
                  <a:latin typeface="Georgia Pro" panose="02040802050405020203" pitchFamily="18" charset="0"/>
                </a:rPr>
                <a:t>A</a:t>
              </a:r>
              <a:endParaRPr lang="en-US" sz="1000" b="1" dirty="0">
                <a:solidFill>
                  <a:schemeClr val="accent1"/>
                </a:solidFill>
                <a:latin typeface="Georgia Pro" panose="02040802050405020203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58154" y="1752604"/>
              <a:ext cx="59979" cy="8130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73843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3"/>
                  </a:solidFill>
                  <a:latin typeface="Georgia Pro" panose="02040802050405020203" pitchFamily="18" charset="0"/>
                </a:rPr>
                <a:t>C</a:t>
              </a:r>
              <a:endParaRPr lang="en-US" sz="1000" b="1" dirty="0">
                <a:solidFill>
                  <a:schemeClr val="accent3"/>
                </a:solidFill>
                <a:latin typeface="Georgia Pro" panose="02040802050405020203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41384" y="1752604"/>
              <a:ext cx="59979" cy="8130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57073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5"/>
                  </a:solidFill>
                  <a:latin typeface="Georgia Pro" panose="02040802050405020203" pitchFamily="18" charset="0"/>
                </a:rPr>
                <a:t>E</a:t>
              </a:r>
              <a:endParaRPr lang="en-US" sz="1000" b="1" dirty="0">
                <a:solidFill>
                  <a:schemeClr val="accent5"/>
                </a:solidFill>
                <a:latin typeface="Georgia Pro" panose="02040802050405020203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2769488" y="4292353"/>
              <a:ext cx="59979" cy="8130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2685177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Georgia Pro" panose="02040802050405020203" pitchFamily="18" charset="0"/>
                </a:rPr>
                <a:t>B</a:t>
              </a:r>
              <a:endParaRPr lang="en-US" sz="1000" b="1" dirty="0">
                <a:solidFill>
                  <a:schemeClr val="accent2"/>
                </a:solidFill>
                <a:latin typeface="Georgia Pro" panose="02040802050405020203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5749185" y="4292353"/>
              <a:ext cx="59979" cy="8130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5664874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4"/>
                  </a:solidFill>
                  <a:latin typeface="Georgia Pro" panose="02040802050405020203" pitchFamily="18" charset="0"/>
                </a:rPr>
                <a:t>D</a:t>
              </a:r>
              <a:endParaRPr lang="en-US" sz="1000" b="1" dirty="0">
                <a:solidFill>
                  <a:schemeClr val="accent4"/>
                </a:solidFill>
                <a:latin typeface="Georgia Pro" panose="02040802050405020203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8732415" y="4292353"/>
              <a:ext cx="59979" cy="8130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flipH="1">
              <a:off x="8648104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Georgia Pro" panose="02040802050405020203" pitchFamily="18" charset="0"/>
                </a:rPr>
                <a:t>F</a:t>
              </a:r>
              <a:endParaRPr lang="en-US" sz="1000" b="1" dirty="0">
                <a:solidFill>
                  <a:schemeClr val="accent6"/>
                </a:solidFill>
                <a:latin typeface="Georgia Pro" panose="02040802050405020203" pitchFamily="18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507502" y="3152456"/>
              <a:ext cx="553097" cy="553092"/>
              <a:chOff x="2897188" y="561975"/>
              <a:chExt cx="1173162" cy="1173163"/>
            </a:xfrm>
            <a:solidFill>
              <a:schemeClr val="bg1"/>
            </a:solidFill>
          </p:grpSpPr>
          <p:sp>
            <p:nvSpPr>
              <p:cNvPr id="95" name="Freeform 21"/>
              <p:cNvSpPr>
                <a:spLocks noEditPoints="1"/>
              </p:cNvSpPr>
              <p:nvPr/>
            </p:nvSpPr>
            <p:spPr bwMode="auto">
              <a:xfrm>
                <a:off x="2897188" y="914400"/>
                <a:ext cx="606425" cy="820738"/>
              </a:xfrm>
              <a:custGeom>
                <a:avLst/>
                <a:gdLst>
                  <a:gd name="T0" fmla="*/ 0 w 992"/>
                  <a:gd name="T1" fmla="*/ 1312 h 1344"/>
                  <a:gd name="T2" fmla="*/ 32 w 992"/>
                  <a:gd name="T3" fmla="*/ 1344 h 1344"/>
                  <a:gd name="T4" fmla="*/ 32 w 992"/>
                  <a:gd name="T5" fmla="*/ 1344 h 1344"/>
                  <a:gd name="T6" fmla="*/ 384 w 992"/>
                  <a:gd name="T7" fmla="*/ 1344 h 1344"/>
                  <a:gd name="T8" fmla="*/ 416 w 992"/>
                  <a:gd name="T9" fmla="*/ 1312 h 1344"/>
                  <a:gd name="T10" fmla="*/ 416 w 992"/>
                  <a:gd name="T11" fmla="*/ 1312 h 1344"/>
                  <a:gd name="T12" fmla="*/ 416 w 992"/>
                  <a:gd name="T13" fmla="*/ 1088 h 1344"/>
                  <a:gd name="T14" fmla="*/ 832 w 992"/>
                  <a:gd name="T15" fmla="*/ 1088 h 1344"/>
                  <a:gd name="T16" fmla="*/ 864 w 992"/>
                  <a:gd name="T17" fmla="*/ 1056 h 1344"/>
                  <a:gd name="T18" fmla="*/ 864 w 992"/>
                  <a:gd name="T19" fmla="*/ 1056 h 1344"/>
                  <a:gd name="T20" fmla="*/ 864 w 992"/>
                  <a:gd name="T21" fmla="*/ 832 h 1344"/>
                  <a:gd name="T22" fmla="*/ 960 w 992"/>
                  <a:gd name="T23" fmla="*/ 832 h 1344"/>
                  <a:gd name="T24" fmla="*/ 992 w 992"/>
                  <a:gd name="T25" fmla="*/ 800 h 1344"/>
                  <a:gd name="T26" fmla="*/ 987 w 992"/>
                  <a:gd name="T27" fmla="*/ 782 h 1344"/>
                  <a:gd name="T28" fmla="*/ 864 w 992"/>
                  <a:gd name="T29" fmla="*/ 598 h 1344"/>
                  <a:gd name="T30" fmla="*/ 864 w 992"/>
                  <a:gd name="T31" fmla="*/ 432 h 1344"/>
                  <a:gd name="T32" fmla="*/ 432 w 992"/>
                  <a:gd name="T33" fmla="*/ 0 h 1344"/>
                  <a:gd name="T34" fmla="*/ 0 w 992"/>
                  <a:gd name="T35" fmla="*/ 432 h 1344"/>
                  <a:gd name="T36" fmla="*/ 0 w 992"/>
                  <a:gd name="T37" fmla="*/ 1312 h 1344"/>
                  <a:gd name="T38" fmla="*/ 64 w 992"/>
                  <a:gd name="T39" fmla="*/ 432 h 1344"/>
                  <a:gd name="T40" fmla="*/ 432 w 992"/>
                  <a:gd name="T41" fmla="*/ 64 h 1344"/>
                  <a:gd name="T42" fmla="*/ 800 w 992"/>
                  <a:gd name="T43" fmla="*/ 432 h 1344"/>
                  <a:gd name="T44" fmla="*/ 800 w 992"/>
                  <a:gd name="T45" fmla="*/ 608 h 1344"/>
                  <a:gd name="T46" fmla="*/ 805 w 992"/>
                  <a:gd name="T47" fmla="*/ 625 h 1344"/>
                  <a:gd name="T48" fmla="*/ 900 w 992"/>
                  <a:gd name="T49" fmla="*/ 768 h 1344"/>
                  <a:gd name="T50" fmla="*/ 832 w 992"/>
                  <a:gd name="T51" fmla="*/ 768 h 1344"/>
                  <a:gd name="T52" fmla="*/ 800 w 992"/>
                  <a:gd name="T53" fmla="*/ 800 h 1344"/>
                  <a:gd name="T54" fmla="*/ 800 w 992"/>
                  <a:gd name="T55" fmla="*/ 800 h 1344"/>
                  <a:gd name="T56" fmla="*/ 800 w 992"/>
                  <a:gd name="T57" fmla="*/ 1024 h 1344"/>
                  <a:gd name="T58" fmla="*/ 384 w 992"/>
                  <a:gd name="T59" fmla="*/ 1024 h 1344"/>
                  <a:gd name="T60" fmla="*/ 352 w 992"/>
                  <a:gd name="T61" fmla="*/ 1056 h 1344"/>
                  <a:gd name="T62" fmla="*/ 352 w 992"/>
                  <a:gd name="T63" fmla="*/ 1056 h 1344"/>
                  <a:gd name="T64" fmla="*/ 352 w 992"/>
                  <a:gd name="T65" fmla="*/ 1280 h 1344"/>
                  <a:gd name="T66" fmla="*/ 64 w 992"/>
                  <a:gd name="T67" fmla="*/ 1280 h 1344"/>
                  <a:gd name="T68" fmla="*/ 64 w 992"/>
                  <a:gd name="T69" fmla="*/ 432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92" h="1344">
                    <a:moveTo>
                      <a:pt x="0" y="1312"/>
                    </a:moveTo>
                    <a:cubicBezTo>
                      <a:pt x="0" y="1329"/>
                      <a:pt x="14" y="1344"/>
                      <a:pt x="32" y="1344"/>
                    </a:cubicBezTo>
                    <a:cubicBezTo>
                      <a:pt x="32" y="1344"/>
                      <a:pt x="32" y="1344"/>
                      <a:pt x="32" y="1344"/>
                    </a:cubicBezTo>
                    <a:cubicBezTo>
                      <a:pt x="384" y="1344"/>
                      <a:pt x="384" y="1344"/>
                      <a:pt x="384" y="1344"/>
                    </a:cubicBezTo>
                    <a:cubicBezTo>
                      <a:pt x="402" y="1344"/>
                      <a:pt x="416" y="1329"/>
                      <a:pt x="416" y="1312"/>
                    </a:cubicBezTo>
                    <a:cubicBezTo>
                      <a:pt x="416" y="1312"/>
                      <a:pt x="416" y="1312"/>
                      <a:pt x="416" y="1312"/>
                    </a:cubicBezTo>
                    <a:cubicBezTo>
                      <a:pt x="416" y="1088"/>
                      <a:pt x="416" y="1088"/>
                      <a:pt x="416" y="1088"/>
                    </a:cubicBezTo>
                    <a:cubicBezTo>
                      <a:pt x="832" y="1088"/>
                      <a:pt x="832" y="1088"/>
                      <a:pt x="832" y="1088"/>
                    </a:cubicBezTo>
                    <a:cubicBezTo>
                      <a:pt x="850" y="1088"/>
                      <a:pt x="864" y="1073"/>
                      <a:pt x="864" y="1056"/>
                    </a:cubicBezTo>
                    <a:cubicBezTo>
                      <a:pt x="864" y="1056"/>
                      <a:pt x="864" y="1056"/>
                      <a:pt x="864" y="1056"/>
                    </a:cubicBezTo>
                    <a:cubicBezTo>
                      <a:pt x="864" y="832"/>
                      <a:pt x="864" y="832"/>
                      <a:pt x="864" y="832"/>
                    </a:cubicBezTo>
                    <a:cubicBezTo>
                      <a:pt x="960" y="832"/>
                      <a:pt x="960" y="832"/>
                      <a:pt x="960" y="832"/>
                    </a:cubicBezTo>
                    <a:cubicBezTo>
                      <a:pt x="978" y="832"/>
                      <a:pt x="992" y="817"/>
                      <a:pt x="992" y="800"/>
                    </a:cubicBezTo>
                    <a:cubicBezTo>
                      <a:pt x="992" y="793"/>
                      <a:pt x="990" y="787"/>
                      <a:pt x="987" y="782"/>
                    </a:cubicBezTo>
                    <a:cubicBezTo>
                      <a:pt x="864" y="598"/>
                      <a:pt x="864" y="598"/>
                      <a:pt x="864" y="598"/>
                    </a:cubicBezTo>
                    <a:cubicBezTo>
                      <a:pt x="864" y="432"/>
                      <a:pt x="864" y="432"/>
                      <a:pt x="864" y="432"/>
                    </a:cubicBezTo>
                    <a:cubicBezTo>
                      <a:pt x="864" y="193"/>
                      <a:pt x="671" y="0"/>
                      <a:pt x="432" y="0"/>
                    </a:cubicBezTo>
                    <a:cubicBezTo>
                      <a:pt x="193" y="0"/>
                      <a:pt x="0" y="193"/>
                      <a:pt x="0" y="432"/>
                    </a:cubicBezTo>
                    <a:lnTo>
                      <a:pt x="0" y="1312"/>
                    </a:lnTo>
                    <a:close/>
                    <a:moveTo>
                      <a:pt x="64" y="432"/>
                    </a:moveTo>
                    <a:cubicBezTo>
                      <a:pt x="64" y="228"/>
                      <a:pt x="229" y="64"/>
                      <a:pt x="432" y="64"/>
                    </a:cubicBezTo>
                    <a:cubicBezTo>
                      <a:pt x="635" y="64"/>
                      <a:pt x="800" y="228"/>
                      <a:pt x="800" y="432"/>
                    </a:cubicBezTo>
                    <a:cubicBezTo>
                      <a:pt x="800" y="608"/>
                      <a:pt x="800" y="608"/>
                      <a:pt x="800" y="608"/>
                    </a:cubicBezTo>
                    <a:cubicBezTo>
                      <a:pt x="800" y="614"/>
                      <a:pt x="802" y="620"/>
                      <a:pt x="805" y="625"/>
                    </a:cubicBezTo>
                    <a:cubicBezTo>
                      <a:pt x="900" y="768"/>
                      <a:pt x="900" y="768"/>
                      <a:pt x="900" y="768"/>
                    </a:cubicBezTo>
                    <a:cubicBezTo>
                      <a:pt x="832" y="768"/>
                      <a:pt x="832" y="768"/>
                      <a:pt x="832" y="768"/>
                    </a:cubicBezTo>
                    <a:cubicBezTo>
                      <a:pt x="814" y="768"/>
                      <a:pt x="800" y="782"/>
                      <a:pt x="800" y="800"/>
                    </a:cubicBezTo>
                    <a:cubicBezTo>
                      <a:pt x="800" y="800"/>
                      <a:pt x="800" y="800"/>
                      <a:pt x="800" y="800"/>
                    </a:cubicBezTo>
                    <a:cubicBezTo>
                      <a:pt x="800" y="1024"/>
                      <a:pt x="800" y="1024"/>
                      <a:pt x="800" y="1024"/>
                    </a:cubicBezTo>
                    <a:cubicBezTo>
                      <a:pt x="384" y="1024"/>
                      <a:pt x="384" y="1024"/>
                      <a:pt x="384" y="1024"/>
                    </a:cubicBezTo>
                    <a:cubicBezTo>
                      <a:pt x="366" y="1024"/>
                      <a:pt x="352" y="1038"/>
                      <a:pt x="352" y="1056"/>
                    </a:cubicBezTo>
                    <a:cubicBezTo>
                      <a:pt x="352" y="1056"/>
                      <a:pt x="352" y="1056"/>
                      <a:pt x="352" y="1056"/>
                    </a:cubicBezTo>
                    <a:cubicBezTo>
                      <a:pt x="352" y="1280"/>
                      <a:pt x="352" y="1280"/>
                      <a:pt x="352" y="1280"/>
                    </a:cubicBezTo>
                    <a:cubicBezTo>
                      <a:pt x="64" y="1280"/>
                      <a:pt x="64" y="1280"/>
                      <a:pt x="64" y="1280"/>
                    </a:cubicBezTo>
                    <a:lnTo>
                      <a:pt x="64" y="4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6" name="Freeform 22"/>
              <p:cNvSpPr>
                <a:spLocks noEditPoints="1"/>
              </p:cNvSpPr>
              <p:nvPr/>
            </p:nvSpPr>
            <p:spPr bwMode="auto">
              <a:xfrm>
                <a:off x="3113088" y="1090613"/>
                <a:ext cx="117475" cy="117475"/>
              </a:xfrm>
              <a:custGeom>
                <a:avLst/>
                <a:gdLst>
                  <a:gd name="T0" fmla="*/ 96 w 192"/>
                  <a:gd name="T1" fmla="*/ 192 h 192"/>
                  <a:gd name="T2" fmla="*/ 192 w 192"/>
                  <a:gd name="T3" fmla="*/ 96 h 192"/>
                  <a:gd name="T4" fmla="*/ 96 w 192"/>
                  <a:gd name="T5" fmla="*/ 0 h 192"/>
                  <a:gd name="T6" fmla="*/ 0 w 192"/>
                  <a:gd name="T7" fmla="*/ 96 h 192"/>
                  <a:gd name="T8" fmla="*/ 96 w 192"/>
                  <a:gd name="T9" fmla="*/ 192 h 192"/>
                  <a:gd name="T10" fmla="*/ 96 w 192"/>
                  <a:gd name="T11" fmla="*/ 64 h 192"/>
                  <a:gd name="T12" fmla="*/ 128 w 192"/>
                  <a:gd name="T13" fmla="*/ 96 h 192"/>
                  <a:gd name="T14" fmla="*/ 96 w 192"/>
                  <a:gd name="T15" fmla="*/ 128 h 192"/>
                  <a:gd name="T16" fmla="*/ 64 w 192"/>
                  <a:gd name="T17" fmla="*/ 96 h 192"/>
                  <a:gd name="T18" fmla="*/ 96 w 192"/>
                  <a:gd name="T19" fmla="*/ 6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192"/>
                    </a:move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moveTo>
                      <a:pt x="96" y="64"/>
                    </a:moveTo>
                    <a:cubicBezTo>
                      <a:pt x="114" y="64"/>
                      <a:pt x="128" y="78"/>
                      <a:pt x="128" y="96"/>
                    </a:cubicBezTo>
                    <a:cubicBezTo>
                      <a:pt x="128" y="113"/>
                      <a:pt x="114" y="128"/>
                      <a:pt x="96" y="128"/>
                    </a:cubicBezTo>
                    <a:cubicBezTo>
                      <a:pt x="78" y="128"/>
                      <a:pt x="64" y="113"/>
                      <a:pt x="64" y="96"/>
                    </a:cubicBezTo>
                    <a:cubicBezTo>
                      <a:pt x="64" y="78"/>
                      <a:pt x="78" y="64"/>
                      <a:pt x="96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7" name="Freeform 23"/>
              <p:cNvSpPr>
                <a:spLocks noEditPoints="1"/>
              </p:cNvSpPr>
              <p:nvPr/>
            </p:nvSpPr>
            <p:spPr bwMode="auto">
              <a:xfrm>
                <a:off x="3016250" y="993775"/>
                <a:ext cx="311150" cy="309563"/>
              </a:xfrm>
              <a:custGeom>
                <a:avLst/>
                <a:gdLst>
                  <a:gd name="T0" fmla="*/ 196 w 508"/>
                  <a:gd name="T1" fmla="*/ 490 h 507"/>
                  <a:gd name="T2" fmla="*/ 284 w 508"/>
                  <a:gd name="T3" fmla="*/ 507 h 507"/>
                  <a:gd name="T4" fmla="*/ 332 w 508"/>
                  <a:gd name="T5" fmla="*/ 453 h 507"/>
                  <a:gd name="T6" fmla="*/ 380 w 508"/>
                  <a:gd name="T7" fmla="*/ 462 h 507"/>
                  <a:gd name="T8" fmla="*/ 458 w 508"/>
                  <a:gd name="T9" fmla="*/ 408 h 507"/>
                  <a:gd name="T10" fmla="*/ 450 w 508"/>
                  <a:gd name="T11" fmla="*/ 340 h 507"/>
                  <a:gd name="T12" fmla="*/ 490 w 508"/>
                  <a:gd name="T13" fmla="*/ 312 h 507"/>
                  <a:gd name="T14" fmla="*/ 508 w 508"/>
                  <a:gd name="T15" fmla="*/ 224 h 507"/>
                  <a:gd name="T16" fmla="*/ 453 w 508"/>
                  <a:gd name="T17" fmla="*/ 176 h 507"/>
                  <a:gd name="T18" fmla="*/ 463 w 508"/>
                  <a:gd name="T19" fmla="*/ 128 h 507"/>
                  <a:gd name="T20" fmla="*/ 409 w 508"/>
                  <a:gd name="T21" fmla="*/ 50 h 507"/>
                  <a:gd name="T22" fmla="*/ 340 w 508"/>
                  <a:gd name="T23" fmla="*/ 58 h 507"/>
                  <a:gd name="T24" fmla="*/ 312 w 508"/>
                  <a:gd name="T25" fmla="*/ 17 h 507"/>
                  <a:gd name="T26" fmla="*/ 224 w 508"/>
                  <a:gd name="T27" fmla="*/ 0 h 507"/>
                  <a:gd name="T28" fmla="*/ 176 w 508"/>
                  <a:gd name="T29" fmla="*/ 54 h 507"/>
                  <a:gd name="T30" fmla="*/ 128 w 508"/>
                  <a:gd name="T31" fmla="*/ 45 h 507"/>
                  <a:gd name="T32" fmla="*/ 51 w 508"/>
                  <a:gd name="T33" fmla="*/ 99 h 507"/>
                  <a:gd name="T34" fmla="*/ 58 w 508"/>
                  <a:gd name="T35" fmla="*/ 167 h 507"/>
                  <a:gd name="T36" fmla="*/ 18 w 508"/>
                  <a:gd name="T37" fmla="*/ 195 h 507"/>
                  <a:gd name="T38" fmla="*/ 0 w 508"/>
                  <a:gd name="T39" fmla="*/ 284 h 507"/>
                  <a:gd name="T40" fmla="*/ 55 w 508"/>
                  <a:gd name="T41" fmla="*/ 331 h 507"/>
                  <a:gd name="T42" fmla="*/ 45 w 508"/>
                  <a:gd name="T43" fmla="*/ 379 h 507"/>
                  <a:gd name="T44" fmla="*/ 99 w 508"/>
                  <a:gd name="T45" fmla="*/ 457 h 507"/>
                  <a:gd name="T46" fmla="*/ 168 w 508"/>
                  <a:gd name="T47" fmla="*/ 449 h 507"/>
                  <a:gd name="T48" fmla="*/ 125 w 508"/>
                  <a:gd name="T49" fmla="*/ 396 h 507"/>
                  <a:gd name="T50" fmla="*/ 123 w 508"/>
                  <a:gd name="T51" fmla="*/ 347 h 507"/>
                  <a:gd name="T52" fmla="*/ 111 w 508"/>
                  <a:gd name="T53" fmla="*/ 299 h 507"/>
                  <a:gd name="T54" fmla="*/ 64 w 508"/>
                  <a:gd name="T55" fmla="*/ 264 h 507"/>
                  <a:gd name="T56" fmla="*/ 95 w 508"/>
                  <a:gd name="T57" fmla="*/ 227 h 507"/>
                  <a:gd name="T58" fmla="*/ 121 w 508"/>
                  <a:gd name="T59" fmla="*/ 185 h 507"/>
                  <a:gd name="T60" fmla="*/ 112 w 508"/>
                  <a:gd name="T61" fmla="*/ 125 h 507"/>
                  <a:gd name="T62" fmla="*/ 161 w 508"/>
                  <a:gd name="T63" fmla="*/ 123 h 507"/>
                  <a:gd name="T64" fmla="*/ 209 w 508"/>
                  <a:gd name="T65" fmla="*/ 111 h 507"/>
                  <a:gd name="T66" fmla="*/ 243 w 508"/>
                  <a:gd name="T67" fmla="*/ 64 h 507"/>
                  <a:gd name="T68" fmla="*/ 280 w 508"/>
                  <a:gd name="T69" fmla="*/ 95 h 507"/>
                  <a:gd name="T70" fmla="*/ 323 w 508"/>
                  <a:gd name="T71" fmla="*/ 120 h 507"/>
                  <a:gd name="T72" fmla="*/ 383 w 508"/>
                  <a:gd name="T73" fmla="*/ 111 h 507"/>
                  <a:gd name="T74" fmla="*/ 385 w 508"/>
                  <a:gd name="T75" fmla="*/ 160 h 507"/>
                  <a:gd name="T76" fmla="*/ 397 w 508"/>
                  <a:gd name="T77" fmla="*/ 208 h 507"/>
                  <a:gd name="T78" fmla="*/ 444 w 508"/>
                  <a:gd name="T79" fmla="*/ 243 h 507"/>
                  <a:gd name="T80" fmla="*/ 413 w 508"/>
                  <a:gd name="T81" fmla="*/ 280 h 507"/>
                  <a:gd name="T82" fmla="*/ 387 w 508"/>
                  <a:gd name="T83" fmla="*/ 323 h 507"/>
                  <a:gd name="T84" fmla="*/ 396 w 508"/>
                  <a:gd name="T85" fmla="*/ 382 h 507"/>
                  <a:gd name="T86" fmla="*/ 348 w 508"/>
                  <a:gd name="T87" fmla="*/ 385 h 507"/>
                  <a:gd name="T88" fmla="*/ 299 w 508"/>
                  <a:gd name="T89" fmla="*/ 397 h 507"/>
                  <a:gd name="T90" fmla="*/ 265 w 508"/>
                  <a:gd name="T91" fmla="*/ 443 h 507"/>
                  <a:gd name="T92" fmla="*/ 228 w 508"/>
                  <a:gd name="T93" fmla="*/ 412 h 507"/>
                  <a:gd name="T94" fmla="*/ 185 w 508"/>
                  <a:gd name="T95" fmla="*/ 387 h 507"/>
                  <a:gd name="T96" fmla="*/ 125 w 508"/>
                  <a:gd name="T97" fmla="*/ 396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8" h="507">
                    <a:moveTo>
                      <a:pt x="176" y="453"/>
                    </a:moveTo>
                    <a:cubicBezTo>
                      <a:pt x="196" y="490"/>
                      <a:pt x="196" y="490"/>
                      <a:pt x="196" y="490"/>
                    </a:cubicBezTo>
                    <a:cubicBezTo>
                      <a:pt x="201" y="501"/>
                      <a:pt x="212" y="507"/>
                      <a:pt x="224" y="507"/>
                    </a:cubicBezTo>
                    <a:cubicBezTo>
                      <a:pt x="284" y="507"/>
                      <a:pt x="284" y="507"/>
                      <a:pt x="284" y="507"/>
                    </a:cubicBezTo>
                    <a:cubicBezTo>
                      <a:pt x="296" y="507"/>
                      <a:pt x="307" y="501"/>
                      <a:pt x="312" y="490"/>
                    </a:cubicBezTo>
                    <a:cubicBezTo>
                      <a:pt x="332" y="453"/>
                      <a:pt x="332" y="453"/>
                      <a:pt x="332" y="453"/>
                    </a:cubicBezTo>
                    <a:cubicBezTo>
                      <a:pt x="334" y="452"/>
                      <a:pt x="337" y="451"/>
                      <a:pt x="340" y="449"/>
                    </a:cubicBezTo>
                    <a:cubicBezTo>
                      <a:pt x="380" y="462"/>
                      <a:pt x="380" y="462"/>
                      <a:pt x="380" y="462"/>
                    </a:cubicBezTo>
                    <a:cubicBezTo>
                      <a:pt x="390" y="465"/>
                      <a:pt x="401" y="463"/>
                      <a:pt x="409" y="457"/>
                    </a:cubicBezTo>
                    <a:cubicBezTo>
                      <a:pt x="427" y="443"/>
                      <a:pt x="444" y="427"/>
                      <a:pt x="458" y="408"/>
                    </a:cubicBezTo>
                    <a:cubicBezTo>
                      <a:pt x="464" y="400"/>
                      <a:pt x="466" y="389"/>
                      <a:pt x="463" y="379"/>
                    </a:cubicBezTo>
                    <a:cubicBezTo>
                      <a:pt x="450" y="340"/>
                      <a:pt x="450" y="340"/>
                      <a:pt x="450" y="340"/>
                    </a:cubicBezTo>
                    <a:cubicBezTo>
                      <a:pt x="451" y="337"/>
                      <a:pt x="452" y="334"/>
                      <a:pt x="453" y="331"/>
                    </a:cubicBezTo>
                    <a:cubicBezTo>
                      <a:pt x="490" y="312"/>
                      <a:pt x="490" y="312"/>
                      <a:pt x="490" y="312"/>
                    </a:cubicBezTo>
                    <a:cubicBezTo>
                      <a:pt x="501" y="307"/>
                      <a:pt x="508" y="296"/>
                      <a:pt x="508" y="284"/>
                    </a:cubicBezTo>
                    <a:cubicBezTo>
                      <a:pt x="508" y="224"/>
                      <a:pt x="508" y="224"/>
                      <a:pt x="508" y="224"/>
                    </a:cubicBezTo>
                    <a:cubicBezTo>
                      <a:pt x="508" y="212"/>
                      <a:pt x="501" y="201"/>
                      <a:pt x="490" y="195"/>
                    </a:cubicBezTo>
                    <a:cubicBezTo>
                      <a:pt x="453" y="176"/>
                      <a:pt x="453" y="176"/>
                      <a:pt x="453" y="176"/>
                    </a:cubicBezTo>
                    <a:cubicBezTo>
                      <a:pt x="452" y="173"/>
                      <a:pt x="451" y="170"/>
                      <a:pt x="450" y="167"/>
                    </a:cubicBezTo>
                    <a:cubicBezTo>
                      <a:pt x="463" y="128"/>
                      <a:pt x="463" y="128"/>
                      <a:pt x="463" y="128"/>
                    </a:cubicBezTo>
                    <a:cubicBezTo>
                      <a:pt x="466" y="118"/>
                      <a:pt x="464" y="107"/>
                      <a:pt x="458" y="99"/>
                    </a:cubicBezTo>
                    <a:cubicBezTo>
                      <a:pt x="444" y="80"/>
                      <a:pt x="427" y="64"/>
                      <a:pt x="409" y="50"/>
                    </a:cubicBezTo>
                    <a:cubicBezTo>
                      <a:pt x="401" y="44"/>
                      <a:pt x="390" y="42"/>
                      <a:pt x="380" y="45"/>
                    </a:cubicBezTo>
                    <a:cubicBezTo>
                      <a:pt x="340" y="58"/>
                      <a:pt x="340" y="58"/>
                      <a:pt x="340" y="58"/>
                    </a:cubicBezTo>
                    <a:cubicBezTo>
                      <a:pt x="337" y="56"/>
                      <a:pt x="334" y="55"/>
                      <a:pt x="332" y="54"/>
                    </a:cubicBezTo>
                    <a:cubicBezTo>
                      <a:pt x="312" y="17"/>
                      <a:pt x="312" y="17"/>
                      <a:pt x="312" y="17"/>
                    </a:cubicBezTo>
                    <a:cubicBezTo>
                      <a:pt x="307" y="7"/>
                      <a:pt x="296" y="0"/>
                      <a:pt x="28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12" y="0"/>
                      <a:pt x="201" y="7"/>
                      <a:pt x="196" y="17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4" y="55"/>
                      <a:pt x="171" y="56"/>
                      <a:pt x="168" y="58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18" y="42"/>
                      <a:pt x="107" y="44"/>
                      <a:pt x="99" y="50"/>
                    </a:cubicBezTo>
                    <a:cubicBezTo>
                      <a:pt x="81" y="64"/>
                      <a:pt x="64" y="80"/>
                      <a:pt x="51" y="99"/>
                    </a:cubicBezTo>
                    <a:cubicBezTo>
                      <a:pt x="44" y="107"/>
                      <a:pt x="42" y="118"/>
                      <a:pt x="45" y="128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7" y="170"/>
                      <a:pt x="56" y="173"/>
                      <a:pt x="55" y="176"/>
                    </a:cubicBezTo>
                    <a:cubicBezTo>
                      <a:pt x="18" y="195"/>
                      <a:pt x="18" y="195"/>
                      <a:pt x="18" y="195"/>
                    </a:cubicBezTo>
                    <a:cubicBezTo>
                      <a:pt x="7" y="201"/>
                      <a:pt x="0" y="212"/>
                      <a:pt x="0" y="22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96"/>
                      <a:pt x="7" y="307"/>
                      <a:pt x="18" y="312"/>
                    </a:cubicBezTo>
                    <a:cubicBezTo>
                      <a:pt x="55" y="331"/>
                      <a:pt x="55" y="331"/>
                      <a:pt x="55" y="331"/>
                    </a:cubicBezTo>
                    <a:cubicBezTo>
                      <a:pt x="56" y="334"/>
                      <a:pt x="57" y="337"/>
                      <a:pt x="58" y="340"/>
                    </a:cubicBezTo>
                    <a:cubicBezTo>
                      <a:pt x="45" y="379"/>
                      <a:pt x="45" y="379"/>
                      <a:pt x="45" y="379"/>
                    </a:cubicBezTo>
                    <a:cubicBezTo>
                      <a:pt x="42" y="389"/>
                      <a:pt x="44" y="400"/>
                      <a:pt x="51" y="408"/>
                    </a:cubicBezTo>
                    <a:cubicBezTo>
                      <a:pt x="64" y="427"/>
                      <a:pt x="81" y="443"/>
                      <a:pt x="99" y="457"/>
                    </a:cubicBezTo>
                    <a:cubicBezTo>
                      <a:pt x="107" y="463"/>
                      <a:pt x="118" y="465"/>
                      <a:pt x="128" y="462"/>
                    </a:cubicBezTo>
                    <a:cubicBezTo>
                      <a:pt x="168" y="449"/>
                      <a:pt x="168" y="449"/>
                      <a:pt x="168" y="449"/>
                    </a:cubicBezTo>
                    <a:cubicBezTo>
                      <a:pt x="171" y="451"/>
                      <a:pt x="174" y="452"/>
                      <a:pt x="176" y="453"/>
                    </a:cubicBezTo>
                    <a:moveTo>
                      <a:pt x="125" y="396"/>
                    </a:moveTo>
                    <a:cubicBezTo>
                      <a:pt x="121" y="391"/>
                      <a:pt x="116" y="387"/>
                      <a:pt x="112" y="382"/>
                    </a:cubicBezTo>
                    <a:cubicBezTo>
                      <a:pt x="123" y="347"/>
                      <a:pt x="123" y="347"/>
                      <a:pt x="123" y="347"/>
                    </a:cubicBezTo>
                    <a:cubicBezTo>
                      <a:pt x="126" y="339"/>
                      <a:pt x="125" y="330"/>
                      <a:pt x="121" y="323"/>
                    </a:cubicBezTo>
                    <a:cubicBezTo>
                      <a:pt x="117" y="315"/>
                      <a:pt x="114" y="307"/>
                      <a:pt x="111" y="299"/>
                    </a:cubicBezTo>
                    <a:cubicBezTo>
                      <a:pt x="108" y="291"/>
                      <a:pt x="103" y="284"/>
                      <a:pt x="95" y="280"/>
                    </a:cubicBezTo>
                    <a:cubicBezTo>
                      <a:pt x="64" y="264"/>
                      <a:pt x="64" y="264"/>
                      <a:pt x="64" y="264"/>
                    </a:cubicBezTo>
                    <a:cubicBezTo>
                      <a:pt x="64" y="243"/>
                      <a:pt x="64" y="243"/>
                      <a:pt x="64" y="243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03" y="223"/>
                      <a:pt x="108" y="216"/>
                      <a:pt x="111" y="208"/>
                    </a:cubicBezTo>
                    <a:cubicBezTo>
                      <a:pt x="114" y="200"/>
                      <a:pt x="117" y="192"/>
                      <a:pt x="121" y="185"/>
                    </a:cubicBezTo>
                    <a:cubicBezTo>
                      <a:pt x="125" y="177"/>
                      <a:pt x="126" y="168"/>
                      <a:pt x="123" y="160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16" y="120"/>
                      <a:pt x="121" y="116"/>
                      <a:pt x="125" y="111"/>
                    </a:cubicBezTo>
                    <a:cubicBezTo>
                      <a:pt x="161" y="123"/>
                      <a:pt x="161" y="123"/>
                      <a:pt x="161" y="123"/>
                    </a:cubicBezTo>
                    <a:cubicBezTo>
                      <a:pt x="169" y="125"/>
                      <a:pt x="177" y="124"/>
                      <a:pt x="185" y="120"/>
                    </a:cubicBezTo>
                    <a:cubicBezTo>
                      <a:pt x="193" y="116"/>
                      <a:pt x="201" y="113"/>
                      <a:pt x="209" y="111"/>
                    </a:cubicBezTo>
                    <a:cubicBezTo>
                      <a:pt x="217" y="108"/>
                      <a:pt x="224" y="102"/>
                      <a:pt x="228" y="95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65" y="64"/>
                      <a:pt x="265" y="64"/>
                      <a:pt x="265" y="64"/>
                    </a:cubicBezTo>
                    <a:cubicBezTo>
                      <a:pt x="280" y="95"/>
                      <a:pt x="280" y="95"/>
                      <a:pt x="280" y="95"/>
                    </a:cubicBezTo>
                    <a:cubicBezTo>
                      <a:pt x="284" y="102"/>
                      <a:pt x="291" y="108"/>
                      <a:pt x="299" y="111"/>
                    </a:cubicBezTo>
                    <a:cubicBezTo>
                      <a:pt x="307" y="113"/>
                      <a:pt x="315" y="116"/>
                      <a:pt x="323" y="120"/>
                    </a:cubicBezTo>
                    <a:cubicBezTo>
                      <a:pt x="331" y="124"/>
                      <a:pt x="339" y="125"/>
                      <a:pt x="348" y="123"/>
                    </a:cubicBezTo>
                    <a:cubicBezTo>
                      <a:pt x="383" y="111"/>
                      <a:pt x="383" y="111"/>
                      <a:pt x="383" y="111"/>
                    </a:cubicBezTo>
                    <a:cubicBezTo>
                      <a:pt x="387" y="116"/>
                      <a:pt x="392" y="120"/>
                      <a:pt x="396" y="125"/>
                    </a:cubicBezTo>
                    <a:cubicBezTo>
                      <a:pt x="385" y="160"/>
                      <a:pt x="385" y="160"/>
                      <a:pt x="385" y="160"/>
                    </a:cubicBezTo>
                    <a:cubicBezTo>
                      <a:pt x="382" y="168"/>
                      <a:pt x="383" y="177"/>
                      <a:pt x="387" y="185"/>
                    </a:cubicBezTo>
                    <a:cubicBezTo>
                      <a:pt x="391" y="192"/>
                      <a:pt x="394" y="200"/>
                      <a:pt x="397" y="208"/>
                    </a:cubicBezTo>
                    <a:cubicBezTo>
                      <a:pt x="400" y="216"/>
                      <a:pt x="405" y="223"/>
                      <a:pt x="413" y="227"/>
                    </a:cubicBezTo>
                    <a:cubicBezTo>
                      <a:pt x="444" y="243"/>
                      <a:pt x="444" y="243"/>
                      <a:pt x="444" y="243"/>
                    </a:cubicBezTo>
                    <a:cubicBezTo>
                      <a:pt x="444" y="264"/>
                      <a:pt x="444" y="264"/>
                      <a:pt x="444" y="264"/>
                    </a:cubicBezTo>
                    <a:cubicBezTo>
                      <a:pt x="413" y="280"/>
                      <a:pt x="413" y="280"/>
                      <a:pt x="413" y="280"/>
                    </a:cubicBezTo>
                    <a:cubicBezTo>
                      <a:pt x="405" y="284"/>
                      <a:pt x="400" y="291"/>
                      <a:pt x="397" y="299"/>
                    </a:cubicBezTo>
                    <a:cubicBezTo>
                      <a:pt x="394" y="307"/>
                      <a:pt x="391" y="315"/>
                      <a:pt x="387" y="323"/>
                    </a:cubicBezTo>
                    <a:cubicBezTo>
                      <a:pt x="383" y="330"/>
                      <a:pt x="382" y="339"/>
                      <a:pt x="385" y="347"/>
                    </a:cubicBezTo>
                    <a:cubicBezTo>
                      <a:pt x="396" y="382"/>
                      <a:pt x="396" y="382"/>
                      <a:pt x="396" y="382"/>
                    </a:cubicBezTo>
                    <a:cubicBezTo>
                      <a:pt x="392" y="387"/>
                      <a:pt x="387" y="391"/>
                      <a:pt x="383" y="396"/>
                    </a:cubicBezTo>
                    <a:cubicBezTo>
                      <a:pt x="348" y="385"/>
                      <a:pt x="348" y="385"/>
                      <a:pt x="348" y="385"/>
                    </a:cubicBezTo>
                    <a:cubicBezTo>
                      <a:pt x="339" y="382"/>
                      <a:pt x="331" y="383"/>
                      <a:pt x="323" y="387"/>
                    </a:cubicBezTo>
                    <a:cubicBezTo>
                      <a:pt x="315" y="391"/>
                      <a:pt x="307" y="394"/>
                      <a:pt x="299" y="397"/>
                    </a:cubicBezTo>
                    <a:cubicBezTo>
                      <a:pt x="291" y="399"/>
                      <a:pt x="284" y="405"/>
                      <a:pt x="280" y="412"/>
                    </a:cubicBezTo>
                    <a:cubicBezTo>
                      <a:pt x="265" y="443"/>
                      <a:pt x="265" y="443"/>
                      <a:pt x="265" y="443"/>
                    </a:cubicBezTo>
                    <a:cubicBezTo>
                      <a:pt x="243" y="443"/>
                      <a:pt x="243" y="443"/>
                      <a:pt x="243" y="443"/>
                    </a:cubicBezTo>
                    <a:cubicBezTo>
                      <a:pt x="228" y="412"/>
                      <a:pt x="228" y="412"/>
                      <a:pt x="228" y="412"/>
                    </a:cubicBezTo>
                    <a:cubicBezTo>
                      <a:pt x="224" y="405"/>
                      <a:pt x="217" y="399"/>
                      <a:pt x="209" y="397"/>
                    </a:cubicBezTo>
                    <a:cubicBezTo>
                      <a:pt x="201" y="394"/>
                      <a:pt x="193" y="391"/>
                      <a:pt x="185" y="387"/>
                    </a:cubicBezTo>
                    <a:cubicBezTo>
                      <a:pt x="177" y="383"/>
                      <a:pt x="169" y="382"/>
                      <a:pt x="161" y="385"/>
                    </a:cubicBezTo>
                    <a:lnTo>
                      <a:pt x="125" y="3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8" name="Freeform 24"/>
              <p:cNvSpPr>
                <a:spLocks noEditPoints="1"/>
              </p:cNvSpPr>
              <p:nvPr/>
            </p:nvSpPr>
            <p:spPr bwMode="auto">
              <a:xfrm>
                <a:off x="3582988" y="660400"/>
                <a:ext cx="390525" cy="644525"/>
              </a:xfrm>
              <a:custGeom>
                <a:avLst/>
                <a:gdLst>
                  <a:gd name="T0" fmla="*/ 0 w 641"/>
                  <a:gd name="T1" fmla="*/ 352 h 1056"/>
                  <a:gd name="T2" fmla="*/ 66 w 641"/>
                  <a:gd name="T3" fmla="*/ 566 h 1056"/>
                  <a:gd name="T4" fmla="*/ 126 w 641"/>
                  <a:gd name="T5" fmla="*/ 762 h 1056"/>
                  <a:gd name="T6" fmla="*/ 121 w 641"/>
                  <a:gd name="T7" fmla="*/ 896 h 1056"/>
                  <a:gd name="T8" fmla="*/ 127 w 641"/>
                  <a:gd name="T9" fmla="*/ 1031 h 1056"/>
                  <a:gd name="T10" fmla="*/ 192 w 641"/>
                  <a:gd name="T11" fmla="*/ 1056 h 1056"/>
                  <a:gd name="T12" fmla="*/ 448 w 641"/>
                  <a:gd name="T13" fmla="*/ 1056 h 1056"/>
                  <a:gd name="T14" fmla="*/ 544 w 641"/>
                  <a:gd name="T15" fmla="*/ 960 h 1056"/>
                  <a:gd name="T16" fmla="*/ 519 w 641"/>
                  <a:gd name="T17" fmla="*/ 896 h 1056"/>
                  <a:gd name="T18" fmla="*/ 514 w 641"/>
                  <a:gd name="T19" fmla="*/ 762 h 1056"/>
                  <a:gd name="T20" fmla="*/ 574 w 641"/>
                  <a:gd name="T21" fmla="*/ 566 h 1056"/>
                  <a:gd name="T22" fmla="*/ 640 w 641"/>
                  <a:gd name="T23" fmla="*/ 352 h 1056"/>
                  <a:gd name="T24" fmla="*/ 320 w 641"/>
                  <a:gd name="T25" fmla="*/ 0 h 1056"/>
                  <a:gd name="T26" fmla="*/ 0 w 641"/>
                  <a:gd name="T27" fmla="*/ 352 h 1056"/>
                  <a:gd name="T28" fmla="*/ 480 w 641"/>
                  <a:gd name="T29" fmla="*/ 832 h 1056"/>
                  <a:gd name="T30" fmla="*/ 448 w 641"/>
                  <a:gd name="T31" fmla="*/ 864 h 1056"/>
                  <a:gd name="T32" fmla="*/ 192 w 641"/>
                  <a:gd name="T33" fmla="*/ 864 h 1056"/>
                  <a:gd name="T34" fmla="*/ 160 w 641"/>
                  <a:gd name="T35" fmla="*/ 832 h 1056"/>
                  <a:gd name="T36" fmla="*/ 192 w 641"/>
                  <a:gd name="T37" fmla="*/ 800 h 1056"/>
                  <a:gd name="T38" fmla="*/ 448 w 641"/>
                  <a:gd name="T39" fmla="*/ 800 h 1056"/>
                  <a:gd name="T40" fmla="*/ 480 w 641"/>
                  <a:gd name="T41" fmla="*/ 832 h 1056"/>
                  <a:gd name="T42" fmla="*/ 448 w 641"/>
                  <a:gd name="T43" fmla="*/ 992 h 1056"/>
                  <a:gd name="T44" fmla="*/ 192 w 641"/>
                  <a:gd name="T45" fmla="*/ 992 h 1056"/>
                  <a:gd name="T46" fmla="*/ 160 w 641"/>
                  <a:gd name="T47" fmla="*/ 960 h 1056"/>
                  <a:gd name="T48" fmla="*/ 192 w 641"/>
                  <a:gd name="T49" fmla="*/ 928 h 1056"/>
                  <a:gd name="T50" fmla="*/ 448 w 641"/>
                  <a:gd name="T51" fmla="*/ 928 h 1056"/>
                  <a:gd name="T52" fmla="*/ 480 w 641"/>
                  <a:gd name="T53" fmla="*/ 960 h 1056"/>
                  <a:gd name="T54" fmla="*/ 448 w 641"/>
                  <a:gd name="T55" fmla="*/ 992 h 1056"/>
                  <a:gd name="T56" fmla="*/ 320 w 641"/>
                  <a:gd name="T57" fmla="*/ 64 h 1056"/>
                  <a:gd name="T58" fmla="*/ 576 w 641"/>
                  <a:gd name="T59" fmla="*/ 352 h 1056"/>
                  <a:gd name="T60" fmla="*/ 521 w 641"/>
                  <a:gd name="T61" fmla="*/ 529 h 1056"/>
                  <a:gd name="T62" fmla="*/ 453 w 641"/>
                  <a:gd name="T63" fmla="*/ 736 h 1056"/>
                  <a:gd name="T64" fmla="*/ 448 w 641"/>
                  <a:gd name="T65" fmla="*/ 736 h 1056"/>
                  <a:gd name="T66" fmla="*/ 192 w 641"/>
                  <a:gd name="T67" fmla="*/ 736 h 1056"/>
                  <a:gd name="T68" fmla="*/ 187 w 641"/>
                  <a:gd name="T69" fmla="*/ 736 h 1056"/>
                  <a:gd name="T70" fmla="*/ 119 w 641"/>
                  <a:gd name="T71" fmla="*/ 529 h 1056"/>
                  <a:gd name="T72" fmla="*/ 64 w 641"/>
                  <a:gd name="T73" fmla="*/ 352 h 1056"/>
                  <a:gd name="T74" fmla="*/ 320 w 641"/>
                  <a:gd name="T75" fmla="*/ 64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1" h="1056">
                    <a:moveTo>
                      <a:pt x="0" y="352"/>
                    </a:moveTo>
                    <a:cubicBezTo>
                      <a:pt x="0" y="428"/>
                      <a:pt x="23" y="503"/>
                      <a:pt x="66" y="566"/>
                    </a:cubicBezTo>
                    <a:cubicBezTo>
                      <a:pt x="100" y="626"/>
                      <a:pt x="120" y="693"/>
                      <a:pt x="126" y="762"/>
                    </a:cubicBezTo>
                    <a:cubicBezTo>
                      <a:pt x="88" y="798"/>
                      <a:pt x="86" y="857"/>
                      <a:pt x="121" y="896"/>
                    </a:cubicBezTo>
                    <a:cubicBezTo>
                      <a:pt x="85" y="935"/>
                      <a:pt x="88" y="995"/>
                      <a:pt x="127" y="1031"/>
                    </a:cubicBezTo>
                    <a:cubicBezTo>
                      <a:pt x="145" y="1047"/>
                      <a:pt x="168" y="1056"/>
                      <a:pt x="192" y="1056"/>
                    </a:cubicBezTo>
                    <a:cubicBezTo>
                      <a:pt x="448" y="1056"/>
                      <a:pt x="448" y="1056"/>
                      <a:pt x="448" y="1056"/>
                    </a:cubicBezTo>
                    <a:cubicBezTo>
                      <a:pt x="501" y="1056"/>
                      <a:pt x="544" y="1013"/>
                      <a:pt x="544" y="960"/>
                    </a:cubicBezTo>
                    <a:cubicBezTo>
                      <a:pt x="544" y="936"/>
                      <a:pt x="535" y="913"/>
                      <a:pt x="519" y="896"/>
                    </a:cubicBezTo>
                    <a:cubicBezTo>
                      <a:pt x="554" y="857"/>
                      <a:pt x="552" y="798"/>
                      <a:pt x="514" y="762"/>
                    </a:cubicBezTo>
                    <a:cubicBezTo>
                      <a:pt x="520" y="693"/>
                      <a:pt x="540" y="626"/>
                      <a:pt x="574" y="566"/>
                    </a:cubicBezTo>
                    <a:cubicBezTo>
                      <a:pt x="617" y="503"/>
                      <a:pt x="641" y="428"/>
                      <a:pt x="640" y="352"/>
                    </a:cubicBezTo>
                    <a:cubicBezTo>
                      <a:pt x="640" y="157"/>
                      <a:pt x="496" y="0"/>
                      <a:pt x="320" y="0"/>
                    </a:cubicBezTo>
                    <a:cubicBezTo>
                      <a:pt x="144" y="0"/>
                      <a:pt x="0" y="157"/>
                      <a:pt x="0" y="352"/>
                    </a:cubicBezTo>
                    <a:moveTo>
                      <a:pt x="480" y="832"/>
                    </a:moveTo>
                    <a:cubicBezTo>
                      <a:pt x="480" y="849"/>
                      <a:pt x="466" y="864"/>
                      <a:pt x="448" y="864"/>
                    </a:cubicBezTo>
                    <a:cubicBezTo>
                      <a:pt x="192" y="864"/>
                      <a:pt x="192" y="864"/>
                      <a:pt x="192" y="864"/>
                    </a:cubicBezTo>
                    <a:cubicBezTo>
                      <a:pt x="174" y="864"/>
                      <a:pt x="160" y="849"/>
                      <a:pt x="160" y="832"/>
                    </a:cubicBezTo>
                    <a:cubicBezTo>
                      <a:pt x="160" y="814"/>
                      <a:pt x="174" y="800"/>
                      <a:pt x="192" y="800"/>
                    </a:cubicBezTo>
                    <a:cubicBezTo>
                      <a:pt x="448" y="800"/>
                      <a:pt x="448" y="800"/>
                      <a:pt x="448" y="800"/>
                    </a:cubicBezTo>
                    <a:cubicBezTo>
                      <a:pt x="466" y="800"/>
                      <a:pt x="480" y="814"/>
                      <a:pt x="480" y="832"/>
                    </a:cubicBezTo>
                    <a:moveTo>
                      <a:pt x="448" y="992"/>
                    </a:moveTo>
                    <a:cubicBezTo>
                      <a:pt x="192" y="992"/>
                      <a:pt x="192" y="992"/>
                      <a:pt x="192" y="992"/>
                    </a:cubicBezTo>
                    <a:cubicBezTo>
                      <a:pt x="174" y="992"/>
                      <a:pt x="160" y="977"/>
                      <a:pt x="160" y="960"/>
                    </a:cubicBezTo>
                    <a:cubicBezTo>
                      <a:pt x="160" y="942"/>
                      <a:pt x="174" y="928"/>
                      <a:pt x="192" y="928"/>
                    </a:cubicBezTo>
                    <a:cubicBezTo>
                      <a:pt x="448" y="928"/>
                      <a:pt x="448" y="928"/>
                      <a:pt x="448" y="928"/>
                    </a:cubicBezTo>
                    <a:cubicBezTo>
                      <a:pt x="466" y="928"/>
                      <a:pt x="480" y="942"/>
                      <a:pt x="480" y="960"/>
                    </a:cubicBezTo>
                    <a:cubicBezTo>
                      <a:pt x="480" y="977"/>
                      <a:pt x="466" y="992"/>
                      <a:pt x="448" y="992"/>
                    </a:cubicBezTo>
                    <a:moveTo>
                      <a:pt x="320" y="64"/>
                    </a:moveTo>
                    <a:cubicBezTo>
                      <a:pt x="461" y="64"/>
                      <a:pt x="576" y="193"/>
                      <a:pt x="576" y="352"/>
                    </a:cubicBezTo>
                    <a:cubicBezTo>
                      <a:pt x="576" y="415"/>
                      <a:pt x="557" y="477"/>
                      <a:pt x="521" y="529"/>
                    </a:cubicBezTo>
                    <a:cubicBezTo>
                      <a:pt x="484" y="593"/>
                      <a:pt x="461" y="663"/>
                      <a:pt x="453" y="736"/>
                    </a:cubicBezTo>
                    <a:cubicBezTo>
                      <a:pt x="451" y="736"/>
                      <a:pt x="450" y="736"/>
                      <a:pt x="448" y="736"/>
                    </a:cubicBezTo>
                    <a:cubicBezTo>
                      <a:pt x="192" y="736"/>
                      <a:pt x="192" y="736"/>
                      <a:pt x="192" y="736"/>
                    </a:cubicBezTo>
                    <a:cubicBezTo>
                      <a:pt x="190" y="736"/>
                      <a:pt x="189" y="736"/>
                      <a:pt x="187" y="736"/>
                    </a:cubicBezTo>
                    <a:cubicBezTo>
                      <a:pt x="179" y="663"/>
                      <a:pt x="156" y="593"/>
                      <a:pt x="119" y="529"/>
                    </a:cubicBezTo>
                    <a:cubicBezTo>
                      <a:pt x="83" y="477"/>
                      <a:pt x="64" y="415"/>
                      <a:pt x="64" y="352"/>
                    </a:cubicBezTo>
                    <a:cubicBezTo>
                      <a:pt x="64" y="193"/>
                      <a:pt x="179" y="64"/>
                      <a:pt x="320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9" name="Freeform 25"/>
              <p:cNvSpPr/>
              <p:nvPr/>
            </p:nvSpPr>
            <p:spPr bwMode="auto">
              <a:xfrm>
                <a:off x="3660775" y="738188"/>
                <a:ext cx="117475" cy="117475"/>
              </a:xfrm>
              <a:custGeom>
                <a:avLst/>
                <a:gdLst>
                  <a:gd name="T0" fmla="*/ 192 w 192"/>
                  <a:gd name="T1" fmla="*/ 64 h 192"/>
                  <a:gd name="T2" fmla="*/ 192 w 192"/>
                  <a:gd name="T3" fmla="*/ 0 h 192"/>
                  <a:gd name="T4" fmla="*/ 0 w 192"/>
                  <a:gd name="T5" fmla="*/ 192 h 192"/>
                  <a:gd name="T6" fmla="*/ 64 w 192"/>
                  <a:gd name="T7" fmla="*/ 192 h 192"/>
                  <a:gd name="T8" fmla="*/ 192 w 192"/>
                  <a:gd name="T9" fmla="*/ 6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92">
                    <a:moveTo>
                      <a:pt x="192" y="64"/>
                    </a:moveTo>
                    <a:cubicBezTo>
                      <a:pt x="192" y="0"/>
                      <a:pt x="192" y="0"/>
                      <a:pt x="192" y="0"/>
                    </a:cubicBezTo>
                    <a:cubicBezTo>
                      <a:pt x="86" y="0"/>
                      <a:pt x="0" y="86"/>
                      <a:pt x="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3757613" y="561975"/>
                <a:ext cx="39687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4011613" y="796925"/>
                <a:ext cx="5873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3484563" y="796925"/>
                <a:ext cx="5873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3" name="Freeform 29"/>
              <p:cNvSpPr/>
              <p:nvPr/>
            </p:nvSpPr>
            <p:spPr bwMode="auto">
              <a:xfrm>
                <a:off x="3556000" y="635000"/>
                <a:ext cx="69850" cy="68263"/>
              </a:xfrm>
              <a:custGeom>
                <a:avLst/>
                <a:gdLst>
                  <a:gd name="T0" fmla="*/ 0 w 44"/>
                  <a:gd name="T1" fmla="*/ 17 h 43"/>
                  <a:gd name="T2" fmla="*/ 18 w 44"/>
                  <a:gd name="T3" fmla="*/ 0 h 43"/>
                  <a:gd name="T4" fmla="*/ 44 w 44"/>
                  <a:gd name="T5" fmla="*/ 26 h 43"/>
                  <a:gd name="T6" fmla="*/ 27 w 44"/>
                  <a:gd name="T7" fmla="*/ 43 h 43"/>
                  <a:gd name="T8" fmla="*/ 0 w 44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0" y="17"/>
                    </a:moveTo>
                    <a:lnTo>
                      <a:pt x="18" y="0"/>
                    </a:lnTo>
                    <a:lnTo>
                      <a:pt x="44" y="26"/>
                    </a:lnTo>
                    <a:lnTo>
                      <a:pt x="27" y="43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4" name="Freeform 30"/>
              <p:cNvSpPr/>
              <p:nvPr/>
            </p:nvSpPr>
            <p:spPr bwMode="auto">
              <a:xfrm>
                <a:off x="3930650" y="635000"/>
                <a:ext cx="68262" cy="68263"/>
              </a:xfrm>
              <a:custGeom>
                <a:avLst/>
                <a:gdLst>
                  <a:gd name="T0" fmla="*/ 0 w 43"/>
                  <a:gd name="T1" fmla="*/ 26 h 43"/>
                  <a:gd name="T2" fmla="*/ 26 w 43"/>
                  <a:gd name="T3" fmla="*/ 0 h 43"/>
                  <a:gd name="T4" fmla="*/ 43 w 43"/>
                  <a:gd name="T5" fmla="*/ 17 h 43"/>
                  <a:gd name="T6" fmla="*/ 17 w 43"/>
                  <a:gd name="T7" fmla="*/ 43 h 43"/>
                  <a:gd name="T8" fmla="*/ 0 w 43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0" y="26"/>
                    </a:moveTo>
                    <a:lnTo>
                      <a:pt x="26" y="0"/>
                    </a:lnTo>
                    <a:lnTo>
                      <a:pt x="43" y="17"/>
                    </a:lnTo>
                    <a:lnTo>
                      <a:pt x="17" y="43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3465513" y="1130300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3543300" y="113030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3543300" y="1208088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3543300" y="128587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3543300" y="1363663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3543300" y="1443038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3543300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3778250" y="13636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3778250" y="1443038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3778250" y="1520825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3621088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3698875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47149" y="3181673"/>
              <a:ext cx="491312" cy="494658"/>
              <a:chOff x="5014913" y="561975"/>
              <a:chExt cx="1166813" cy="1174750"/>
            </a:xfrm>
            <a:solidFill>
              <a:schemeClr val="bg1"/>
            </a:solidFill>
          </p:grpSpPr>
          <p:sp>
            <p:nvSpPr>
              <p:cNvPr id="83" name="Freeform 46"/>
              <p:cNvSpPr>
                <a:spLocks noEditPoints="1"/>
              </p:cNvSpPr>
              <p:nvPr/>
            </p:nvSpPr>
            <p:spPr bwMode="auto">
              <a:xfrm>
                <a:off x="5014913" y="561975"/>
                <a:ext cx="1166813" cy="1174750"/>
              </a:xfrm>
              <a:custGeom>
                <a:avLst/>
                <a:gdLst>
                  <a:gd name="T0" fmla="*/ 1622 w 1910"/>
                  <a:gd name="T1" fmla="*/ 0 h 1923"/>
                  <a:gd name="T2" fmla="*/ 1206 w 1910"/>
                  <a:gd name="T3" fmla="*/ 0 h 1923"/>
                  <a:gd name="T4" fmla="*/ 1051 w 1910"/>
                  <a:gd name="T5" fmla="*/ 531 h 1923"/>
                  <a:gd name="T6" fmla="*/ 534 w 1910"/>
                  <a:gd name="T7" fmla="*/ 1139 h 1923"/>
                  <a:gd name="T8" fmla="*/ 383 w 1910"/>
                  <a:gd name="T9" fmla="*/ 1033 h 1923"/>
                  <a:gd name="T10" fmla="*/ 255 w 1910"/>
                  <a:gd name="T11" fmla="*/ 1207 h 1923"/>
                  <a:gd name="T12" fmla="*/ 310 w 1910"/>
                  <a:gd name="T13" fmla="*/ 1363 h 1923"/>
                  <a:gd name="T14" fmla="*/ 159 w 1910"/>
                  <a:gd name="T15" fmla="*/ 1257 h 1923"/>
                  <a:gd name="T16" fmla="*/ 27 w 1910"/>
                  <a:gd name="T17" fmla="*/ 1435 h 1923"/>
                  <a:gd name="T18" fmla="*/ 12 w 1910"/>
                  <a:gd name="T19" fmla="*/ 1660 h 1923"/>
                  <a:gd name="T20" fmla="*/ 220 w 1910"/>
                  <a:gd name="T21" fmla="*/ 1913 h 1923"/>
                  <a:gd name="T22" fmla="*/ 266 w 1910"/>
                  <a:gd name="T23" fmla="*/ 1913 h 1923"/>
                  <a:gd name="T24" fmla="*/ 575 w 1910"/>
                  <a:gd name="T25" fmla="*/ 1815 h 1923"/>
                  <a:gd name="T26" fmla="*/ 780 w 1910"/>
                  <a:gd name="T27" fmla="*/ 1655 h 1923"/>
                  <a:gd name="T28" fmla="*/ 675 w 1910"/>
                  <a:gd name="T29" fmla="*/ 1504 h 1923"/>
                  <a:gd name="T30" fmla="*/ 1379 w 1910"/>
                  <a:gd name="T31" fmla="*/ 858 h 1923"/>
                  <a:gd name="T32" fmla="*/ 1910 w 1910"/>
                  <a:gd name="T33" fmla="*/ 704 h 1923"/>
                  <a:gd name="T34" fmla="*/ 1910 w 1910"/>
                  <a:gd name="T35" fmla="*/ 288 h 1923"/>
                  <a:gd name="T36" fmla="*/ 1622 w 1910"/>
                  <a:gd name="T37" fmla="*/ 928 h 1923"/>
                  <a:gd name="T38" fmla="*/ 1427 w 1910"/>
                  <a:gd name="T39" fmla="*/ 816 h 1923"/>
                  <a:gd name="T40" fmla="*/ 1327 w 1910"/>
                  <a:gd name="T41" fmla="*/ 761 h 1923"/>
                  <a:gd name="T42" fmla="*/ 607 w 1910"/>
                  <a:gd name="T43" fmla="*/ 1527 h 1923"/>
                  <a:gd name="T44" fmla="*/ 598 w 1910"/>
                  <a:gd name="T45" fmla="*/ 1747 h 1923"/>
                  <a:gd name="T46" fmla="*/ 447 w 1910"/>
                  <a:gd name="T47" fmla="*/ 1641 h 1923"/>
                  <a:gd name="T48" fmla="*/ 80 w 1910"/>
                  <a:gd name="T49" fmla="*/ 1683 h 1923"/>
                  <a:gd name="T50" fmla="*/ 200 w 1910"/>
                  <a:gd name="T51" fmla="*/ 1517 h 1923"/>
                  <a:gd name="T52" fmla="*/ 182 w 1910"/>
                  <a:gd name="T53" fmla="*/ 1325 h 1923"/>
                  <a:gd name="T54" fmla="*/ 332 w 1910"/>
                  <a:gd name="T55" fmla="*/ 1431 h 1923"/>
                  <a:gd name="T56" fmla="*/ 428 w 1910"/>
                  <a:gd name="T57" fmla="*/ 1289 h 1923"/>
                  <a:gd name="T58" fmla="*/ 406 w 1910"/>
                  <a:gd name="T59" fmla="*/ 1101 h 1923"/>
                  <a:gd name="T60" fmla="*/ 556 w 1910"/>
                  <a:gd name="T61" fmla="*/ 1207 h 1923"/>
                  <a:gd name="T62" fmla="*/ 1164 w 1910"/>
                  <a:gd name="T63" fmla="*/ 553 h 1923"/>
                  <a:gd name="T64" fmla="*/ 1088 w 1910"/>
                  <a:gd name="T65" fmla="*/ 478 h 1923"/>
                  <a:gd name="T66" fmla="*/ 1206 w 1910"/>
                  <a:gd name="T67" fmla="*/ 64 h 1923"/>
                  <a:gd name="T68" fmla="*/ 1440 w 1910"/>
                  <a:gd name="T69" fmla="*/ 158 h 1923"/>
                  <a:gd name="T70" fmla="*/ 1846 w 1910"/>
                  <a:gd name="T71" fmla="*/ 288 h 1923"/>
                  <a:gd name="T72" fmla="*/ 1738 w 1910"/>
                  <a:gd name="T73" fmla="*/ 496 h 1923"/>
                  <a:gd name="T74" fmla="*/ 1846 w 1910"/>
                  <a:gd name="T75" fmla="*/ 704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10" h="1923">
                    <a:moveTo>
                      <a:pt x="1910" y="288"/>
                    </a:moveTo>
                    <a:cubicBezTo>
                      <a:pt x="1910" y="129"/>
                      <a:pt x="1780" y="0"/>
                      <a:pt x="1622" y="0"/>
                    </a:cubicBezTo>
                    <a:cubicBezTo>
                      <a:pt x="1543" y="0"/>
                      <a:pt x="1468" y="33"/>
                      <a:pt x="1414" y="89"/>
                    </a:cubicBezTo>
                    <a:cubicBezTo>
                      <a:pt x="1360" y="33"/>
                      <a:pt x="1284" y="0"/>
                      <a:pt x="1206" y="0"/>
                    </a:cubicBezTo>
                    <a:cubicBezTo>
                      <a:pt x="1047" y="0"/>
                      <a:pt x="918" y="129"/>
                      <a:pt x="918" y="288"/>
                    </a:cubicBezTo>
                    <a:cubicBezTo>
                      <a:pt x="918" y="387"/>
                      <a:pt x="967" y="477"/>
                      <a:pt x="1051" y="531"/>
                    </a:cubicBezTo>
                    <a:cubicBezTo>
                      <a:pt x="1096" y="576"/>
                      <a:pt x="1096" y="576"/>
                      <a:pt x="1096" y="576"/>
                    </a:cubicBezTo>
                    <a:cubicBezTo>
                      <a:pt x="534" y="1139"/>
                      <a:pt x="534" y="1139"/>
                      <a:pt x="534" y="1139"/>
                    </a:cubicBezTo>
                    <a:cubicBezTo>
                      <a:pt x="428" y="1033"/>
                      <a:pt x="428" y="1033"/>
                      <a:pt x="428" y="1033"/>
                    </a:cubicBezTo>
                    <a:cubicBezTo>
                      <a:pt x="416" y="1021"/>
                      <a:pt x="396" y="1021"/>
                      <a:pt x="383" y="1033"/>
                    </a:cubicBezTo>
                    <a:cubicBezTo>
                      <a:pt x="255" y="1161"/>
                      <a:pt x="255" y="1161"/>
                      <a:pt x="255" y="1161"/>
                    </a:cubicBezTo>
                    <a:cubicBezTo>
                      <a:pt x="243" y="1174"/>
                      <a:pt x="243" y="1194"/>
                      <a:pt x="255" y="1207"/>
                    </a:cubicBezTo>
                    <a:cubicBezTo>
                      <a:pt x="360" y="1312"/>
                      <a:pt x="360" y="1312"/>
                      <a:pt x="360" y="1312"/>
                    </a:cubicBezTo>
                    <a:cubicBezTo>
                      <a:pt x="310" y="1363"/>
                      <a:pt x="310" y="1363"/>
                      <a:pt x="310" y="1363"/>
                    </a:cubicBezTo>
                    <a:cubicBezTo>
                      <a:pt x="204" y="1257"/>
                      <a:pt x="204" y="1257"/>
                      <a:pt x="204" y="1257"/>
                    </a:cubicBezTo>
                    <a:cubicBezTo>
                      <a:pt x="192" y="1245"/>
                      <a:pt x="172" y="1245"/>
                      <a:pt x="159" y="1257"/>
                    </a:cubicBezTo>
                    <a:cubicBezTo>
                      <a:pt x="27" y="1389"/>
                      <a:pt x="27" y="1389"/>
                      <a:pt x="27" y="1389"/>
                    </a:cubicBezTo>
                    <a:cubicBezTo>
                      <a:pt x="15" y="1402"/>
                      <a:pt x="15" y="1422"/>
                      <a:pt x="27" y="1435"/>
                    </a:cubicBezTo>
                    <a:cubicBezTo>
                      <a:pt x="132" y="1540"/>
                      <a:pt x="132" y="1540"/>
                      <a:pt x="132" y="1540"/>
                    </a:cubicBezTo>
                    <a:cubicBezTo>
                      <a:pt x="12" y="1660"/>
                      <a:pt x="12" y="1660"/>
                      <a:pt x="12" y="1660"/>
                    </a:cubicBezTo>
                    <a:cubicBezTo>
                      <a:pt x="0" y="1672"/>
                      <a:pt x="0" y="1693"/>
                      <a:pt x="12" y="1705"/>
                    </a:cubicBezTo>
                    <a:cubicBezTo>
                      <a:pt x="220" y="1913"/>
                      <a:pt x="220" y="1913"/>
                      <a:pt x="220" y="1913"/>
                    </a:cubicBezTo>
                    <a:cubicBezTo>
                      <a:pt x="227" y="1919"/>
                      <a:pt x="235" y="1923"/>
                      <a:pt x="243" y="1923"/>
                    </a:cubicBezTo>
                    <a:cubicBezTo>
                      <a:pt x="251" y="1923"/>
                      <a:pt x="259" y="1919"/>
                      <a:pt x="266" y="1913"/>
                    </a:cubicBezTo>
                    <a:cubicBezTo>
                      <a:pt x="470" y="1709"/>
                      <a:pt x="470" y="1709"/>
                      <a:pt x="470" y="1709"/>
                    </a:cubicBezTo>
                    <a:cubicBezTo>
                      <a:pt x="575" y="1815"/>
                      <a:pt x="575" y="1815"/>
                      <a:pt x="575" y="1815"/>
                    </a:cubicBezTo>
                    <a:cubicBezTo>
                      <a:pt x="588" y="1827"/>
                      <a:pt x="608" y="1827"/>
                      <a:pt x="620" y="1815"/>
                    </a:cubicBezTo>
                    <a:cubicBezTo>
                      <a:pt x="780" y="1655"/>
                      <a:pt x="780" y="1655"/>
                      <a:pt x="780" y="1655"/>
                    </a:cubicBezTo>
                    <a:cubicBezTo>
                      <a:pt x="793" y="1642"/>
                      <a:pt x="793" y="1622"/>
                      <a:pt x="780" y="1609"/>
                    </a:cubicBezTo>
                    <a:cubicBezTo>
                      <a:pt x="675" y="1504"/>
                      <a:pt x="675" y="1504"/>
                      <a:pt x="675" y="1504"/>
                    </a:cubicBezTo>
                    <a:cubicBezTo>
                      <a:pt x="1350" y="829"/>
                      <a:pt x="1350" y="829"/>
                      <a:pt x="1350" y="829"/>
                    </a:cubicBezTo>
                    <a:cubicBezTo>
                      <a:pt x="1379" y="858"/>
                      <a:pt x="1379" y="858"/>
                      <a:pt x="1379" y="858"/>
                    </a:cubicBezTo>
                    <a:cubicBezTo>
                      <a:pt x="1432" y="942"/>
                      <a:pt x="1523" y="992"/>
                      <a:pt x="1622" y="992"/>
                    </a:cubicBezTo>
                    <a:cubicBezTo>
                      <a:pt x="1780" y="992"/>
                      <a:pt x="1910" y="863"/>
                      <a:pt x="1910" y="704"/>
                    </a:cubicBezTo>
                    <a:cubicBezTo>
                      <a:pt x="1910" y="625"/>
                      <a:pt x="1877" y="550"/>
                      <a:pt x="1821" y="496"/>
                    </a:cubicBezTo>
                    <a:cubicBezTo>
                      <a:pt x="1877" y="442"/>
                      <a:pt x="1910" y="367"/>
                      <a:pt x="1910" y="288"/>
                    </a:cubicBezTo>
                    <a:moveTo>
                      <a:pt x="1846" y="704"/>
                    </a:moveTo>
                    <a:cubicBezTo>
                      <a:pt x="1846" y="827"/>
                      <a:pt x="1745" y="928"/>
                      <a:pt x="1622" y="928"/>
                    </a:cubicBezTo>
                    <a:cubicBezTo>
                      <a:pt x="1544" y="928"/>
                      <a:pt x="1473" y="888"/>
                      <a:pt x="1431" y="822"/>
                    </a:cubicBezTo>
                    <a:cubicBezTo>
                      <a:pt x="1430" y="819"/>
                      <a:pt x="1428" y="817"/>
                      <a:pt x="1427" y="816"/>
                    </a:cubicBezTo>
                    <a:cubicBezTo>
                      <a:pt x="1372" y="761"/>
                      <a:pt x="1372" y="761"/>
                      <a:pt x="1372" y="761"/>
                    </a:cubicBezTo>
                    <a:cubicBezTo>
                      <a:pt x="1360" y="749"/>
                      <a:pt x="1340" y="749"/>
                      <a:pt x="1327" y="761"/>
                    </a:cubicBezTo>
                    <a:cubicBezTo>
                      <a:pt x="607" y="1481"/>
                      <a:pt x="607" y="1481"/>
                      <a:pt x="607" y="1481"/>
                    </a:cubicBezTo>
                    <a:cubicBezTo>
                      <a:pt x="595" y="1494"/>
                      <a:pt x="595" y="1514"/>
                      <a:pt x="607" y="1527"/>
                    </a:cubicBezTo>
                    <a:cubicBezTo>
                      <a:pt x="712" y="1632"/>
                      <a:pt x="712" y="1632"/>
                      <a:pt x="712" y="1632"/>
                    </a:cubicBezTo>
                    <a:cubicBezTo>
                      <a:pt x="598" y="1747"/>
                      <a:pt x="598" y="1747"/>
                      <a:pt x="598" y="1747"/>
                    </a:cubicBezTo>
                    <a:cubicBezTo>
                      <a:pt x="492" y="1641"/>
                      <a:pt x="492" y="1641"/>
                      <a:pt x="492" y="1641"/>
                    </a:cubicBezTo>
                    <a:cubicBezTo>
                      <a:pt x="480" y="1629"/>
                      <a:pt x="460" y="1629"/>
                      <a:pt x="447" y="1641"/>
                    </a:cubicBezTo>
                    <a:cubicBezTo>
                      <a:pt x="243" y="1845"/>
                      <a:pt x="243" y="1845"/>
                      <a:pt x="243" y="1845"/>
                    </a:cubicBezTo>
                    <a:cubicBezTo>
                      <a:pt x="80" y="1683"/>
                      <a:pt x="80" y="1683"/>
                      <a:pt x="80" y="1683"/>
                    </a:cubicBezTo>
                    <a:cubicBezTo>
                      <a:pt x="200" y="1563"/>
                      <a:pt x="200" y="1563"/>
                      <a:pt x="200" y="1563"/>
                    </a:cubicBezTo>
                    <a:cubicBezTo>
                      <a:pt x="213" y="1550"/>
                      <a:pt x="213" y="1530"/>
                      <a:pt x="200" y="1517"/>
                    </a:cubicBezTo>
                    <a:cubicBezTo>
                      <a:pt x="95" y="1412"/>
                      <a:pt x="95" y="1412"/>
                      <a:pt x="95" y="1412"/>
                    </a:cubicBezTo>
                    <a:cubicBezTo>
                      <a:pt x="182" y="1325"/>
                      <a:pt x="182" y="1325"/>
                      <a:pt x="182" y="1325"/>
                    </a:cubicBezTo>
                    <a:cubicBezTo>
                      <a:pt x="287" y="1431"/>
                      <a:pt x="287" y="1431"/>
                      <a:pt x="287" y="1431"/>
                    </a:cubicBezTo>
                    <a:cubicBezTo>
                      <a:pt x="300" y="1443"/>
                      <a:pt x="320" y="1443"/>
                      <a:pt x="332" y="1431"/>
                    </a:cubicBezTo>
                    <a:cubicBezTo>
                      <a:pt x="428" y="1335"/>
                      <a:pt x="428" y="1335"/>
                      <a:pt x="428" y="1335"/>
                    </a:cubicBezTo>
                    <a:cubicBezTo>
                      <a:pt x="441" y="1322"/>
                      <a:pt x="441" y="1302"/>
                      <a:pt x="428" y="1289"/>
                    </a:cubicBezTo>
                    <a:cubicBezTo>
                      <a:pt x="323" y="1184"/>
                      <a:pt x="323" y="1184"/>
                      <a:pt x="323" y="1184"/>
                    </a:cubicBezTo>
                    <a:cubicBezTo>
                      <a:pt x="406" y="1101"/>
                      <a:pt x="406" y="1101"/>
                      <a:pt x="406" y="1101"/>
                    </a:cubicBezTo>
                    <a:cubicBezTo>
                      <a:pt x="511" y="1207"/>
                      <a:pt x="511" y="1207"/>
                      <a:pt x="511" y="1207"/>
                    </a:cubicBezTo>
                    <a:cubicBezTo>
                      <a:pt x="524" y="1219"/>
                      <a:pt x="544" y="1219"/>
                      <a:pt x="556" y="1207"/>
                    </a:cubicBezTo>
                    <a:cubicBezTo>
                      <a:pt x="1164" y="599"/>
                      <a:pt x="1164" y="599"/>
                      <a:pt x="1164" y="599"/>
                    </a:cubicBezTo>
                    <a:cubicBezTo>
                      <a:pt x="1177" y="586"/>
                      <a:pt x="1177" y="566"/>
                      <a:pt x="1164" y="553"/>
                    </a:cubicBezTo>
                    <a:cubicBezTo>
                      <a:pt x="1094" y="483"/>
                      <a:pt x="1094" y="483"/>
                      <a:pt x="1094" y="483"/>
                    </a:cubicBezTo>
                    <a:cubicBezTo>
                      <a:pt x="1092" y="481"/>
                      <a:pt x="1090" y="480"/>
                      <a:pt x="1088" y="478"/>
                    </a:cubicBezTo>
                    <a:cubicBezTo>
                      <a:pt x="1021" y="437"/>
                      <a:pt x="982" y="366"/>
                      <a:pt x="982" y="288"/>
                    </a:cubicBezTo>
                    <a:cubicBezTo>
                      <a:pt x="982" y="164"/>
                      <a:pt x="1082" y="64"/>
                      <a:pt x="1206" y="64"/>
                    </a:cubicBezTo>
                    <a:cubicBezTo>
                      <a:pt x="1278" y="64"/>
                      <a:pt x="1346" y="99"/>
                      <a:pt x="1388" y="158"/>
                    </a:cubicBezTo>
                    <a:cubicBezTo>
                      <a:pt x="1400" y="174"/>
                      <a:pt x="1428" y="174"/>
                      <a:pt x="1440" y="158"/>
                    </a:cubicBezTo>
                    <a:cubicBezTo>
                      <a:pt x="1482" y="99"/>
                      <a:pt x="1550" y="64"/>
                      <a:pt x="1622" y="64"/>
                    </a:cubicBezTo>
                    <a:cubicBezTo>
                      <a:pt x="1745" y="64"/>
                      <a:pt x="1846" y="164"/>
                      <a:pt x="1846" y="288"/>
                    </a:cubicBezTo>
                    <a:cubicBezTo>
                      <a:pt x="1846" y="360"/>
                      <a:pt x="1811" y="428"/>
                      <a:pt x="1752" y="470"/>
                    </a:cubicBezTo>
                    <a:cubicBezTo>
                      <a:pt x="1743" y="476"/>
                      <a:pt x="1738" y="486"/>
                      <a:pt x="1738" y="496"/>
                    </a:cubicBezTo>
                    <a:cubicBezTo>
                      <a:pt x="1738" y="506"/>
                      <a:pt x="1743" y="516"/>
                      <a:pt x="1752" y="522"/>
                    </a:cubicBezTo>
                    <a:cubicBezTo>
                      <a:pt x="1811" y="564"/>
                      <a:pt x="1846" y="632"/>
                      <a:pt x="1846" y="7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4" name="Freeform 47"/>
              <p:cNvSpPr/>
              <p:nvPr/>
            </p:nvSpPr>
            <p:spPr bwMode="auto">
              <a:xfrm>
                <a:off x="5483225" y="977900"/>
                <a:ext cx="320675" cy="320675"/>
              </a:xfrm>
              <a:custGeom>
                <a:avLst/>
                <a:gdLst>
                  <a:gd name="T0" fmla="*/ 0 w 202"/>
                  <a:gd name="T1" fmla="*/ 184 h 202"/>
                  <a:gd name="T2" fmla="*/ 185 w 202"/>
                  <a:gd name="T3" fmla="*/ 0 h 202"/>
                  <a:gd name="T4" fmla="*/ 202 w 202"/>
                  <a:gd name="T5" fmla="*/ 17 h 202"/>
                  <a:gd name="T6" fmla="*/ 17 w 202"/>
                  <a:gd name="T7" fmla="*/ 202 h 202"/>
                  <a:gd name="T8" fmla="*/ 0 w 202"/>
                  <a:gd name="T9" fmla="*/ 18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02">
                    <a:moveTo>
                      <a:pt x="0" y="184"/>
                    </a:moveTo>
                    <a:lnTo>
                      <a:pt x="185" y="0"/>
                    </a:lnTo>
                    <a:lnTo>
                      <a:pt x="202" y="17"/>
                    </a:lnTo>
                    <a:lnTo>
                      <a:pt x="17" y="202"/>
                    </a:lnTo>
                    <a:lnTo>
                      <a:pt x="0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5" name="Freeform 48"/>
              <p:cNvSpPr/>
              <p:nvPr/>
            </p:nvSpPr>
            <p:spPr bwMode="auto">
              <a:xfrm>
                <a:off x="5405438" y="1309688"/>
                <a:ext cx="66675" cy="66675"/>
              </a:xfrm>
              <a:custGeom>
                <a:avLst/>
                <a:gdLst>
                  <a:gd name="T0" fmla="*/ 0 w 42"/>
                  <a:gd name="T1" fmla="*/ 25 h 42"/>
                  <a:gd name="T2" fmla="*/ 24 w 42"/>
                  <a:gd name="T3" fmla="*/ 0 h 42"/>
                  <a:gd name="T4" fmla="*/ 42 w 42"/>
                  <a:gd name="T5" fmla="*/ 17 h 42"/>
                  <a:gd name="T6" fmla="*/ 17 w 42"/>
                  <a:gd name="T7" fmla="*/ 42 h 42"/>
                  <a:gd name="T8" fmla="*/ 0 w 42"/>
                  <a:gd name="T9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25"/>
                    </a:moveTo>
                    <a:lnTo>
                      <a:pt x="24" y="0"/>
                    </a:lnTo>
                    <a:lnTo>
                      <a:pt x="42" y="17"/>
                    </a:lnTo>
                    <a:lnTo>
                      <a:pt x="17" y="42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6" name="Freeform 49"/>
              <p:cNvSpPr>
                <a:spLocks noEditPoints="1"/>
              </p:cNvSpPr>
              <p:nvPr/>
            </p:nvSpPr>
            <p:spPr bwMode="auto">
              <a:xfrm>
                <a:off x="5927725" y="658813"/>
                <a:ext cx="155575" cy="157163"/>
              </a:xfrm>
              <a:custGeom>
                <a:avLst/>
                <a:gdLst>
                  <a:gd name="T0" fmla="*/ 128 w 256"/>
                  <a:gd name="T1" fmla="*/ 0 h 256"/>
                  <a:gd name="T2" fmla="*/ 0 w 256"/>
                  <a:gd name="T3" fmla="*/ 128 h 256"/>
                  <a:gd name="T4" fmla="*/ 128 w 256"/>
                  <a:gd name="T5" fmla="*/ 256 h 256"/>
                  <a:gd name="T6" fmla="*/ 256 w 256"/>
                  <a:gd name="T7" fmla="*/ 128 h 256"/>
                  <a:gd name="T8" fmla="*/ 128 w 256"/>
                  <a:gd name="T9" fmla="*/ 0 h 256"/>
                  <a:gd name="T10" fmla="*/ 128 w 256"/>
                  <a:gd name="T11" fmla="*/ 192 h 256"/>
                  <a:gd name="T12" fmla="*/ 64 w 256"/>
                  <a:gd name="T13" fmla="*/ 128 h 256"/>
                  <a:gd name="T14" fmla="*/ 128 w 256"/>
                  <a:gd name="T15" fmla="*/ 64 h 256"/>
                  <a:gd name="T16" fmla="*/ 192 w 256"/>
                  <a:gd name="T17" fmla="*/ 128 h 256"/>
                  <a:gd name="T18" fmla="*/ 128 w 256"/>
                  <a:gd name="T19" fmla="*/ 19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6" h="256">
                    <a:moveTo>
                      <a:pt x="128" y="0"/>
                    </a:moveTo>
                    <a:cubicBezTo>
                      <a:pt x="57" y="0"/>
                      <a:pt x="0" y="57"/>
                      <a:pt x="0" y="128"/>
                    </a:cubicBezTo>
                    <a:cubicBezTo>
                      <a:pt x="0" y="198"/>
                      <a:pt x="57" y="256"/>
                      <a:pt x="128" y="256"/>
                    </a:cubicBezTo>
                    <a:cubicBezTo>
                      <a:pt x="198" y="256"/>
                      <a:pt x="256" y="198"/>
                      <a:pt x="256" y="128"/>
                    </a:cubicBezTo>
                    <a:cubicBezTo>
                      <a:pt x="256" y="57"/>
                      <a:pt x="198" y="0"/>
                      <a:pt x="128" y="0"/>
                    </a:cubicBezTo>
                    <a:moveTo>
                      <a:pt x="128" y="192"/>
                    </a:moveTo>
                    <a:cubicBezTo>
                      <a:pt x="92" y="192"/>
                      <a:pt x="64" y="163"/>
                      <a:pt x="64" y="128"/>
                    </a:cubicBezTo>
                    <a:cubicBezTo>
                      <a:pt x="64" y="93"/>
                      <a:pt x="92" y="64"/>
                      <a:pt x="128" y="64"/>
                    </a:cubicBezTo>
                    <a:cubicBezTo>
                      <a:pt x="163" y="64"/>
                      <a:pt x="192" y="93"/>
                      <a:pt x="192" y="128"/>
                    </a:cubicBezTo>
                    <a:cubicBezTo>
                      <a:pt x="192" y="163"/>
                      <a:pt x="163" y="192"/>
                      <a:pt x="128" y="1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7" name="Freeform 50"/>
              <p:cNvSpPr/>
              <p:nvPr/>
            </p:nvSpPr>
            <p:spPr bwMode="auto">
              <a:xfrm>
                <a:off x="5756275" y="782638"/>
                <a:ext cx="66675" cy="66675"/>
              </a:xfrm>
              <a:custGeom>
                <a:avLst/>
                <a:gdLst>
                  <a:gd name="T0" fmla="*/ 0 w 42"/>
                  <a:gd name="T1" fmla="*/ 17 h 42"/>
                  <a:gd name="T2" fmla="*/ 18 w 42"/>
                  <a:gd name="T3" fmla="*/ 0 h 42"/>
                  <a:gd name="T4" fmla="*/ 42 w 42"/>
                  <a:gd name="T5" fmla="*/ 24 h 42"/>
                  <a:gd name="T6" fmla="*/ 25 w 42"/>
                  <a:gd name="T7" fmla="*/ 42 h 42"/>
                  <a:gd name="T8" fmla="*/ 0 w 42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17"/>
                    </a:moveTo>
                    <a:lnTo>
                      <a:pt x="18" y="0"/>
                    </a:lnTo>
                    <a:lnTo>
                      <a:pt x="42" y="24"/>
                    </a:lnTo>
                    <a:lnTo>
                      <a:pt x="25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8" name="Freeform 51"/>
              <p:cNvSpPr/>
              <p:nvPr/>
            </p:nvSpPr>
            <p:spPr bwMode="auto">
              <a:xfrm>
                <a:off x="5835650" y="860425"/>
                <a:ext cx="65088" cy="66675"/>
              </a:xfrm>
              <a:custGeom>
                <a:avLst/>
                <a:gdLst>
                  <a:gd name="T0" fmla="*/ 0 w 41"/>
                  <a:gd name="T1" fmla="*/ 17 h 42"/>
                  <a:gd name="T2" fmla="*/ 17 w 41"/>
                  <a:gd name="T3" fmla="*/ 0 h 42"/>
                  <a:gd name="T4" fmla="*/ 41 w 41"/>
                  <a:gd name="T5" fmla="*/ 24 h 42"/>
                  <a:gd name="T6" fmla="*/ 24 w 41"/>
                  <a:gd name="T7" fmla="*/ 42 h 42"/>
                  <a:gd name="T8" fmla="*/ 0 w 41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2">
                    <a:moveTo>
                      <a:pt x="0" y="17"/>
                    </a:moveTo>
                    <a:lnTo>
                      <a:pt x="17" y="0"/>
                    </a:lnTo>
                    <a:lnTo>
                      <a:pt x="41" y="24"/>
                    </a:lnTo>
                    <a:lnTo>
                      <a:pt x="24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9" name="Freeform 52"/>
              <p:cNvSpPr/>
              <p:nvPr/>
            </p:nvSpPr>
            <p:spPr bwMode="auto">
              <a:xfrm>
                <a:off x="5913438" y="938213"/>
                <a:ext cx="66675" cy="66675"/>
              </a:xfrm>
              <a:custGeom>
                <a:avLst/>
                <a:gdLst>
                  <a:gd name="T0" fmla="*/ 0 w 42"/>
                  <a:gd name="T1" fmla="*/ 17 h 42"/>
                  <a:gd name="T2" fmla="*/ 17 w 42"/>
                  <a:gd name="T3" fmla="*/ 0 h 42"/>
                  <a:gd name="T4" fmla="*/ 42 w 42"/>
                  <a:gd name="T5" fmla="*/ 25 h 42"/>
                  <a:gd name="T6" fmla="*/ 24 w 42"/>
                  <a:gd name="T7" fmla="*/ 42 h 42"/>
                  <a:gd name="T8" fmla="*/ 0 w 42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17"/>
                    </a:moveTo>
                    <a:lnTo>
                      <a:pt x="17" y="0"/>
                    </a:lnTo>
                    <a:lnTo>
                      <a:pt x="42" y="25"/>
                    </a:lnTo>
                    <a:lnTo>
                      <a:pt x="24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0" name="Freeform 53"/>
              <p:cNvSpPr>
                <a:spLocks noEditPoints="1"/>
              </p:cNvSpPr>
              <p:nvPr/>
            </p:nvSpPr>
            <p:spPr bwMode="auto">
              <a:xfrm>
                <a:off x="5673725" y="1225550"/>
                <a:ext cx="508000" cy="509588"/>
              </a:xfrm>
              <a:custGeom>
                <a:avLst/>
                <a:gdLst>
                  <a:gd name="T0" fmla="*/ 744 w 832"/>
                  <a:gd name="T1" fmla="*/ 288 h 832"/>
                  <a:gd name="T2" fmla="*/ 778 w 832"/>
                  <a:gd name="T3" fmla="*/ 235 h 832"/>
                  <a:gd name="T4" fmla="*/ 642 w 832"/>
                  <a:gd name="T5" fmla="*/ 54 h 832"/>
                  <a:gd name="T6" fmla="*/ 557 w 832"/>
                  <a:gd name="T7" fmla="*/ 94 h 832"/>
                  <a:gd name="T8" fmla="*/ 544 w 832"/>
                  <a:gd name="T9" fmla="*/ 32 h 832"/>
                  <a:gd name="T10" fmla="*/ 320 w 832"/>
                  <a:gd name="T11" fmla="*/ 0 h 832"/>
                  <a:gd name="T12" fmla="*/ 288 w 832"/>
                  <a:gd name="T13" fmla="*/ 88 h 832"/>
                  <a:gd name="T14" fmla="*/ 235 w 832"/>
                  <a:gd name="T15" fmla="*/ 54 h 832"/>
                  <a:gd name="T16" fmla="*/ 54 w 832"/>
                  <a:gd name="T17" fmla="*/ 190 h 832"/>
                  <a:gd name="T18" fmla="*/ 93 w 832"/>
                  <a:gd name="T19" fmla="*/ 275 h 832"/>
                  <a:gd name="T20" fmla="*/ 32 w 832"/>
                  <a:gd name="T21" fmla="*/ 288 h 832"/>
                  <a:gd name="T22" fmla="*/ 0 w 832"/>
                  <a:gd name="T23" fmla="*/ 512 h 832"/>
                  <a:gd name="T24" fmla="*/ 88 w 832"/>
                  <a:gd name="T25" fmla="*/ 544 h 832"/>
                  <a:gd name="T26" fmla="*/ 54 w 832"/>
                  <a:gd name="T27" fmla="*/ 597 h 832"/>
                  <a:gd name="T28" fmla="*/ 189 w 832"/>
                  <a:gd name="T29" fmla="*/ 778 h 832"/>
                  <a:gd name="T30" fmla="*/ 274 w 832"/>
                  <a:gd name="T31" fmla="*/ 738 h 832"/>
                  <a:gd name="T32" fmla="*/ 288 w 832"/>
                  <a:gd name="T33" fmla="*/ 800 h 832"/>
                  <a:gd name="T34" fmla="*/ 512 w 832"/>
                  <a:gd name="T35" fmla="*/ 832 h 832"/>
                  <a:gd name="T36" fmla="*/ 544 w 832"/>
                  <a:gd name="T37" fmla="*/ 744 h 832"/>
                  <a:gd name="T38" fmla="*/ 597 w 832"/>
                  <a:gd name="T39" fmla="*/ 778 h 832"/>
                  <a:gd name="T40" fmla="*/ 778 w 832"/>
                  <a:gd name="T41" fmla="*/ 642 h 832"/>
                  <a:gd name="T42" fmla="*/ 738 w 832"/>
                  <a:gd name="T43" fmla="*/ 557 h 832"/>
                  <a:gd name="T44" fmla="*/ 800 w 832"/>
                  <a:gd name="T45" fmla="*/ 544 h 832"/>
                  <a:gd name="T46" fmla="*/ 832 w 832"/>
                  <a:gd name="T47" fmla="*/ 320 h 832"/>
                  <a:gd name="T48" fmla="*/ 768 w 832"/>
                  <a:gd name="T49" fmla="*/ 480 h 832"/>
                  <a:gd name="T50" fmla="*/ 690 w 832"/>
                  <a:gd name="T51" fmla="*/ 502 h 832"/>
                  <a:gd name="T52" fmla="*/ 677 w 832"/>
                  <a:gd name="T53" fmla="*/ 586 h 832"/>
                  <a:gd name="T54" fmla="*/ 619 w 832"/>
                  <a:gd name="T55" fmla="*/ 710 h 832"/>
                  <a:gd name="T56" fmla="*/ 549 w 832"/>
                  <a:gd name="T57" fmla="*/ 671 h 832"/>
                  <a:gd name="T58" fmla="*/ 480 w 832"/>
                  <a:gd name="T59" fmla="*/ 721 h 832"/>
                  <a:gd name="T60" fmla="*/ 352 w 832"/>
                  <a:gd name="T61" fmla="*/ 768 h 832"/>
                  <a:gd name="T62" fmla="*/ 329 w 832"/>
                  <a:gd name="T63" fmla="*/ 691 h 832"/>
                  <a:gd name="T64" fmla="*/ 245 w 832"/>
                  <a:gd name="T65" fmla="*/ 677 h 832"/>
                  <a:gd name="T66" fmla="*/ 122 w 832"/>
                  <a:gd name="T67" fmla="*/ 620 h 832"/>
                  <a:gd name="T68" fmla="*/ 160 w 832"/>
                  <a:gd name="T69" fmla="*/ 549 h 832"/>
                  <a:gd name="T70" fmla="*/ 110 w 832"/>
                  <a:gd name="T71" fmla="*/ 480 h 832"/>
                  <a:gd name="T72" fmla="*/ 64 w 832"/>
                  <a:gd name="T73" fmla="*/ 352 h 832"/>
                  <a:gd name="T74" fmla="*/ 141 w 832"/>
                  <a:gd name="T75" fmla="*/ 330 h 832"/>
                  <a:gd name="T76" fmla="*/ 155 w 832"/>
                  <a:gd name="T77" fmla="*/ 245 h 832"/>
                  <a:gd name="T78" fmla="*/ 212 w 832"/>
                  <a:gd name="T79" fmla="*/ 122 h 832"/>
                  <a:gd name="T80" fmla="*/ 283 w 832"/>
                  <a:gd name="T81" fmla="*/ 161 h 832"/>
                  <a:gd name="T82" fmla="*/ 352 w 832"/>
                  <a:gd name="T83" fmla="*/ 111 h 832"/>
                  <a:gd name="T84" fmla="*/ 480 w 832"/>
                  <a:gd name="T85" fmla="*/ 64 h 832"/>
                  <a:gd name="T86" fmla="*/ 502 w 832"/>
                  <a:gd name="T87" fmla="*/ 141 h 832"/>
                  <a:gd name="T88" fmla="*/ 586 w 832"/>
                  <a:gd name="T89" fmla="*/ 155 h 832"/>
                  <a:gd name="T90" fmla="*/ 710 w 832"/>
                  <a:gd name="T91" fmla="*/ 212 h 832"/>
                  <a:gd name="T92" fmla="*/ 671 w 832"/>
                  <a:gd name="T93" fmla="*/ 283 h 832"/>
                  <a:gd name="T94" fmla="*/ 721 w 832"/>
                  <a:gd name="T95" fmla="*/ 352 h 832"/>
                  <a:gd name="T96" fmla="*/ 768 w 832"/>
                  <a:gd name="T97" fmla="*/ 48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2" h="832">
                    <a:moveTo>
                      <a:pt x="800" y="288"/>
                    </a:moveTo>
                    <a:cubicBezTo>
                      <a:pt x="744" y="288"/>
                      <a:pt x="744" y="288"/>
                      <a:pt x="744" y="288"/>
                    </a:cubicBezTo>
                    <a:cubicBezTo>
                      <a:pt x="742" y="283"/>
                      <a:pt x="740" y="279"/>
                      <a:pt x="738" y="275"/>
                    </a:cubicBezTo>
                    <a:cubicBezTo>
                      <a:pt x="778" y="235"/>
                      <a:pt x="778" y="235"/>
                      <a:pt x="778" y="235"/>
                    </a:cubicBezTo>
                    <a:cubicBezTo>
                      <a:pt x="790" y="222"/>
                      <a:pt x="790" y="202"/>
                      <a:pt x="778" y="190"/>
                    </a:cubicBezTo>
                    <a:cubicBezTo>
                      <a:pt x="642" y="54"/>
                      <a:pt x="642" y="54"/>
                      <a:pt x="642" y="54"/>
                    </a:cubicBezTo>
                    <a:cubicBezTo>
                      <a:pt x="629" y="41"/>
                      <a:pt x="609" y="41"/>
                      <a:pt x="597" y="54"/>
                    </a:cubicBezTo>
                    <a:cubicBezTo>
                      <a:pt x="557" y="94"/>
                      <a:pt x="557" y="94"/>
                      <a:pt x="557" y="94"/>
                    </a:cubicBezTo>
                    <a:cubicBezTo>
                      <a:pt x="553" y="92"/>
                      <a:pt x="548" y="90"/>
                      <a:pt x="544" y="88"/>
                    </a:cubicBezTo>
                    <a:cubicBezTo>
                      <a:pt x="544" y="32"/>
                      <a:pt x="544" y="32"/>
                      <a:pt x="544" y="32"/>
                    </a:cubicBezTo>
                    <a:cubicBezTo>
                      <a:pt x="544" y="14"/>
                      <a:pt x="529" y="0"/>
                      <a:pt x="512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02" y="0"/>
                      <a:pt x="288" y="14"/>
                      <a:pt x="288" y="32"/>
                    </a:cubicBezTo>
                    <a:cubicBezTo>
                      <a:pt x="288" y="88"/>
                      <a:pt x="288" y="88"/>
                      <a:pt x="288" y="88"/>
                    </a:cubicBezTo>
                    <a:cubicBezTo>
                      <a:pt x="283" y="90"/>
                      <a:pt x="279" y="92"/>
                      <a:pt x="274" y="9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22" y="41"/>
                      <a:pt x="202" y="41"/>
                      <a:pt x="189" y="54"/>
                    </a:cubicBezTo>
                    <a:cubicBezTo>
                      <a:pt x="54" y="190"/>
                      <a:pt x="54" y="190"/>
                      <a:pt x="54" y="190"/>
                    </a:cubicBezTo>
                    <a:cubicBezTo>
                      <a:pt x="41" y="202"/>
                      <a:pt x="41" y="222"/>
                      <a:pt x="54" y="235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1" y="279"/>
                      <a:pt x="90" y="283"/>
                      <a:pt x="88" y="288"/>
                    </a:cubicBezTo>
                    <a:cubicBezTo>
                      <a:pt x="32" y="288"/>
                      <a:pt x="32" y="288"/>
                      <a:pt x="32" y="288"/>
                    </a:cubicBezTo>
                    <a:cubicBezTo>
                      <a:pt x="14" y="288"/>
                      <a:pt x="0" y="302"/>
                      <a:pt x="0" y="320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30"/>
                      <a:pt x="14" y="544"/>
                      <a:pt x="32" y="544"/>
                    </a:cubicBezTo>
                    <a:cubicBezTo>
                      <a:pt x="88" y="544"/>
                      <a:pt x="88" y="544"/>
                      <a:pt x="88" y="544"/>
                    </a:cubicBezTo>
                    <a:cubicBezTo>
                      <a:pt x="90" y="548"/>
                      <a:pt x="91" y="553"/>
                      <a:pt x="93" y="557"/>
                    </a:cubicBezTo>
                    <a:cubicBezTo>
                      <a:pt x="54" y="597"/>
                      <a:pt x="54" y="597"/>
                      <a:pt x="54" y="597"/>
                    </a:cubicBezTo>
                    <a:cubicBezTo>
                      <a:pt x="41" y="609"/>
                      <a:pt x="41" y="630"/>
                      <a:pt x="54" y="642"/>
                    </a:cubicBezTo>
                    <a:cubicBezTo>
                      <a:pt x="189" y="778"/>
                      <a:pt x="189" y="778"/>
                      <a:pt x="189" y="778"/>
                    </a:cubicBezTo>
                    <a:cubicBezTo>
                      <a:pt x="202" y="790"/>
                      <a:pt x="222" y="790"/>
                      <a:pt x="235" y="778"/>
                    </a:cubicBezTo>
                    <a:cubicBezTo>
                      <a:pt x="274" y="738"/>
                      <a:pt x="274" y="738"/>
                      <a:pt x="274" y="738"/>
                    </a:cubicBezTo>
                    <a:cubicBezTo>
                      <a:pt x="279" y="740"/>
                      <a:pt x="283" y="742"/>
                      <a:pt x="288" y="744"/>
                    </a:cubicBezTo>
                    <a:cubicBezTo>
                      <a:pt x="288" y="800"/>
                      <a:pt x="288" y="800"/>
                      <a:pt x="288" y="800"/>
                    </a:cubicBezTo>
                    <a:cubicBezTo>
                      <a:pt x="288" y="818"/>
                      <a:pt x="302" y="832"/>
                      <a:pt x="320" y="832"/>
                    </a:cubicBezTo>
                    <a:cubicBezTo>
                      <a:pt x="512" y="832"/>
                      <a:pt x="512" y="832"/>
                      <a:pt x="512" y="832"/>
                    </a:cubicBezTo>
                    <a:cubicBezTo>
                      <a:pt x="529" y="832"/>
                      <a:pt x="544" y="818"/>
                      <a:pt x="544" y="800"/>
                    </a:cubicBezTo>
                    <a:cubicBezTo>
                      <a:pt x="544" y="744"/>
                      <a:pt x="544" y="744"/>
                      <a:pt x="544" y="744"/>
                    </a:cubicBezTo>
                    <a:cubicBezTo>
                      <a:pt x="548" y="742"/>
                      <a:pt x="553" y="740"/>
                      <a:pt x="557" y="738"/>
                    </a:cubicBezTo>
                    <a:cubicBezTo>
                      <a:pt x="597" y="778"/>
                      <a:pt x="597" y="778"/>
                      <a:pt x="597" y="778"/>
                    </a:cubicBezTo>
                    <a:cubicBezTo>
                      <a:pt x="609" y="790"/>
                      <a:pt x="629" y="790"/>
                      <a:pt x="642" y="778"/>
                    </a:cubicBezTo>
                    <a:cubicBezTo>
                      <a:pt x="778" y="642"/>
                      <a:pt x="778" y="642"/>
                      <a:pt x="778" y="642"/>
                    </a:cubicBezTo>
                    <a:cubicBezTo>
                      <a:pt x="790" y="630"/>
                      <a:pt x="790" y="609"/>
                      <a:pt x="778" y="597"/>
                    </a:cubicBezTo>
                    <a:cubicBezTo>
                      <a:pt x="738" y="557"/>
                      <a:pt x="738" y="557"/>
                      <a:pt x="738" y="557"/>
                    </a:cubicBezTo>
                    <a:cubicBezTo>
                      <a:pt x="740" y="553"/>
                      <a:pt x="742" y="548"/>
                      <a:pt x="744" y="544"/>
                    </a:cubicBezTo>
                    <a:cubicBezTo>
                      <a:pt x="800" y="544"/>
                      <a:pt x="800" y="544"/>
                      <a:pt x="800" y="544"/>
                    </a:cubicBezTo>
                    <a:cubicBezTo>
                      <a:pt x="817" y="544"/>
                      <a:pt x="832" y="530"/>
                      <a:pt x="832" y="512"/>
                    </a:cubicBezTo>
                    <a:cubicBezTo>
                      <a:pt x="832" y="320"/>
                      <a:pt x="832" y="320"/>
                      <a:pt x="832" y="320"/>
                    </a:cubicBezTo>
                    <a:cubicBezTo>
                      <a:pt x="832" y="302"/>
                      <a:pt x="817" y="288"/>
                      <a:pt x="800" y="288"/>
                    </a:cubicBezTo>
                    <a:moveTo>
                      <a:pt x="768" y="480"/>
                    </a:moveTo>
                    <a:cubicBezTo>
                      <a:pt x="721" y="480"/>
                      <a:pt x="721" y="480"/>
                      <a:pt x="721" y="480"/>
                    </a:cubicBezTo>
                    <a:cubicBezTo>
                      <a:pt x="707" y="480"/>
                      <a:pt x="695" y="489"/>
                      <a:pt x="690" y="502"/>
                    </a:cubicBezTo>
                    <a:cubicBezTo>
                      <a:pt x="686" y="518"/>
                      <a:pt x="679" y="533"/>
                      <a:pt x="671" y="549"/>
                    </a:cubicBezTo>
                    <a:cubicBezTo>
                      <a:pt x="664" y="561"/>
                      <a:pt x="667" y="577"/>
                      <a:pt x="677" y="586"/>
                    </a:cubicBezTo>
                    <a:cubicBezTo>
                      <a:pt x="710" y="620"/>
                      <a:pt x="710" y="620"/>
                      <a:pt x="710" y="620"/>
                    </a:cubicBezTo>
                    <a:cubicBezTo>
                      <a:pt x="619" y="710"/>
                      <a:pt x="619" y="710"/>
                      <a:pt x="619" y="710"/>
                    </a:cubicBezTo>
                    <a:cubicBezTo>
                      <a:pt x="586" y="677"/>
                      <a:pt x="586" y="677"/>
                      <a:pt x="586" y="677"/>
                    </a:cubicBezTo>
                    <a:cubicBezTo>
                      <a:pt x="576" y="667"/>
                      <a:pt x="561" y="665"/>
                      <a:pt x="549" y="671"/>
                    </a:cubicBezTo>
                    <a:cubicBezTo>
                      <a:pt x="533" y="679"/>
                      <a:pt x="518" y="686"/>
                      <a:pt x="502" y="691"/>
                    </a:cubicBezTo>
                    <a:cubicBezTo>
                      <a:pt x="489" y="695"/>
                      <a:pt x="480" y="707"/>
                      <a:pt x="480" y="721"/>
                    </a:cubicBezTo>
                    <a:cubicBezTo>
                      <a:pt x="480" y="768"/>
                      <a:pt x="480" y="768"/>
                      <a:pt x="480" y="768"/>
                    </a:cubicBezTo>
                    <a:cubicBezTo>
                      <a:pt x="352" y="768"/>
                      <a:pt x="352" y="768"/>
                      <a:pt x="352" y="768"/>
                    </a:cubicBezTo>
                    <a:cubicBezTo>
                      <a:pt x="352" y="721"/>
                      <a:pt x="352" y="721"/>
                      <a:pt x="352" y="721"/>
                    </a:cubicBezTo>
                    <a:cubicBezTo>
                      <a:pt x="352" y="707"/>
                      <a:pt x="343" y="695"/>
                      <a:pt x="329" y="691"/>
                    </a:cubicBezTo>
                    <a:cubicBezTo>
                      <a:pt x="314" y="686"/>
                      <a:pt x="298" y="679"/>
                      <a:pt x="283" y="671"/>
                    </a:cubicBezTo>
                    <a:cubicBezTo>
                      <a:pt x="270" y="665"/>
                      <a:pt x="255" y="667"/>
                      <a:pt x="245" y="677"/>
                    </a:cubicBezTo>
                    <a:cubicBezTo>
                      <a:pt x="212" y="710"/>
                      <a:pt x="212" y="710"/>
                      <a:pt x="212" y="710"/>
                    </a:cubicBezTo>
                    <a:cubicBezTo>
                      <a:pt x="122" y="620"/>
                      <a:pt x="122" y="620"/>
                      <a:pt x="122" y="620"/>
                    </a:cubicBezTo>
                    <a:cubicBezTo>
                      <a:pt x="155" y="586"/>
                      <a:pt x="155" y="586"/>
                      <a:pt x="155" y="586"/>
                    </a:cubicBezTo>
                    <a:cubicBezTo>
                      <a:pt x="165" y="577"/>
                      <a:pt x="167" y="561"/>
                      <a:pt x="160" y="549"/>
                    </a:cubicBezTo>
                    <a:cubicBezTo>
                      <a:pt x="152" y="534"/>
                      <a:pt x="146" y="518"/>
                      <a:pt x="141" y="502"/>
                    </a:cubicBezTo>
                    <a:cubicBezTo>
                      <a:pt x="137" y="489"/>
                      <a:pt x="124" y="480"/>
                      <a:pt x="110" y="480"/>
                    </a:cubicBezTo>
                    <a:cubicBezTo>
                      <a:pt x="64" y="480"/>
                      <a:pt x="64" y="480"/>
                      <a:pt x="64" y="480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110" y="352"/>
                      <a:pt x="110" y="352"/>
                      <a:pt x="110" y="352"/>
                    </a:cubicBezTo>
                    <a:cubicBezTo>
                      <a:pt x="124" y="352"/>
                      <a:pt x="137" y="343"/>
                      <a:pt x="141" y="330"/>
                    </a:cubicBezTo>
                    <a:cubicBezTo>
                      <a:pt x="146" y="314"/>
                      <a:pt x="152" y="298"/>
                      <a:pt x="160" y="283"/>
                    </a:cubicBezTo>
                    <a:cubicBezTo>
                      <a:pt x="167" y="270"/>
                      <a:pt x="165" y="255"/>
                      <a:pt x="155" y="245"/>
                    </a:cubicBezTo>
                    <a:cubicBezTo>
                      <a:pt x="121" y="212"/>
                      <a:pt x="121" y="212"/>
                      <a:pt x="121" y="212"/>
                    </a:cubicBezTo>
                    <a:cubicBezTo>
                      <a:pt x="212" y="122"/>
                      <a:pt x="212" y="122"/>
                      <a:pt x="212" y="122"/>
                    </a:cubicBezTo>
                    <a:cubicBezTo>
                      <a:pt x="245" y="155"/>
                      <a:pt x="245" y="155"/>
                      <a:pt x="245" y="155"/>
                    </a:cubicBezTo>
                    <a:cubicBezTo>
                      <a:pt x="255" y="165"/>
                      <a:pt x="270" y="167"/>
                      <a:pt x="283" y="161"/>
                    </a:cubicBezTo>
                    <a:cubicBezTo>
                      <a:pt x="298" y="153"/>
                      <a:pt x="314" y="146"/>
                      <a:pt x="329" y="141"/>
                    </a:cubicBezTo>
                    <a:cubicBezTo>
                      <a:pt x="343" y="137"/>
                      <a:pt x="352" y="125"/>
                      <a:pt x="352" y="111"/>
                    </a:cubicBezTo>
                    <a:cubicBezTo>
                      <a:pt x="352" y="64"/>
                      <a:pt x="352" y="64"/>
                      <a:pt x="352" y="64"/>
                    </a:cubicBezTo>
                    <a:cubicBezTo>
                      <a:pt x="480" y="64"/>
                      <a:pt x="480" y="64"/>
                      <a:pt x="480" y="64"/>
                    </a:cubicBezTo>
                    <a:cubicBezTo>
                      <a:pt x="480" y="111"/>
                      <a:pt x="480" y="111"/>
                      <a:pt x="480" y="111"/>
                    </a:cubicBezTo>
                    <a:cubicBezTo>
                      <a:pt x="480" y="125"/>
                      <a:pt x="489" y="137"/>
                      <a:pt x="502" y="141"/>
                    </a:cubicBezTo>
                    <a:cubicBezTo>
                      <a:pt x="517" y="146"/>
                      <a:pt x="533" y="153"/>
                      <a:pt x="549" y="161"/>
                    </a:cubicBezTo>
                    <a:cubicBezTo>
                      <a:pt x="561" y="167"/>
                      <a:pt x="576" y="165"/>
                      <a:pt x="586" y="155"/>
                    </a:cubicBezTo>
                    <a:cubicBezTo>
                      <a:pt x="619" y="122"/>
                      <a:pt x="619" y="122"/>
                      <a:pt x="619" y="122"/>
                    </a:cubicBezTo>
                    <a:cubicBezTo>
                      <a:pt x="710" y="212"/>
                      <a:pt x="710" y="212"/>
                      <a:pt x="710" y="212"/>
                    </a:cubicBezTo>
                    <a:cubicBezTo>
                      <a:pt x="677" y="245"/>
                      <a:pt x="677" y="245"/>
                      <a:pt x="677" y="245"/>
                    </a:cubicBezTo>
                    <a:cubicBezTo>
                      <a:pt x="667" y="255"/>
                      <a:pt x="664" y="270"/>
                      <a:pt x="671" y="283"/>
                    </a:cubicBezTo>
                    <a:cubicBezTo>
                      <a:pt x="679" y="298"/>
                      <a:pt x="686" y="314"/>
                      <a:pt x="690" y="330"/>
                    </a:cubicBezTo>
                    <a:cubicBezTo>
                      <a:pt x="695" y="343"/>
                      <a:pt x="707" y="352"/>
                      <a:pt x="721" y="352"/>
                    </a:cubicBezTo>
                    <a:cubicBezTo>
                      <a:pt x="768" y="352"/>
                      <a:pt x="768" y="352"/>
                      <a:pt x="768" y="352"/>
                    </a:cubicBezTo>
                    <a:lnTo>
                      <a:pt x="768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1" name="Freeform 54"/>
              <p:cNvSpPr>
                <a:spLocks noEditPoints="1"/>
              </p:cNvSpPr>
              <p:nvPr/>
            </p:nvSpPr>
            <p:spPr bwMode="auto">
              <a:xfrm>
                <a:off x="5810250" y="1363663"/>
                <a:ext cx="234950" cy="233363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20 h 384"/>
                  <a:gd name="T12" fmla="*/ 64 w 384"/>
                  <a:gd name="T13" fmla="*/ 192 h 384"/>
                  <a:gd name="T14" fmla="*/ 192 w 384"/>
                  <a:gd name="T15" fmla="*/ 64 h 384"/>
                  <a:gd name="T16" fmla="*/ 320 w 384"/>
                  <a:gd name="T17" fmla="*/ 192 h 384"/>
                  <a:gd name="T18" fmla="*/ 192 w 384"/>
                  <a:gd name="T19" fmla="*/ 3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moveTo>
                      <a:pt x="192" y="320"/>
                    </a:moveTo>
                    <a:cubicBezTo>
                      <a:pt x="121" y="320"/>
                      <a:pt x="64" y="263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  <a:cubicBezTo>
                      <a:pt x="262" y="64"/>
                      <a:pt x="320" y="121"/>
                      <a:pt x="320" y="192"/>
                    </a:cubicBezTo>
                    <a:cubicBezTo>
                      <a:pt x="320" y="263"/>
                      <a:pt x="262" y="320"/>
                      <a:pt x="192" y="3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2" name="Freeform 55"/>
              <p:cNvSpPr>
                <a:spLocks noEditPoints="1"/>
              </p:cNvSpPr>
              <p:nvPr/>
            </p:nvSpPr>
            <p:spPr bwMode="auto">
              <a:xfrm>
                <a:off x="5048250" y="971550"/>
                <a:ext cx="155575" cy="157163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3" name="Freeform 56"/>
              <p:cNvSpPr>
                <a:spLocks noEditPoints="1"/>
              </p:cNvSpPr>
              <p:nvPr/>
            </p:nvSpPr>
            <p:spPr bwMode="auto">
              <a:xfrm>
                <a:off x="5281613" y="854075"/>
                <a:ext cx="157163" cy="157163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4" name="Freeform 57"/>
              <p:cNvSpPr>
                <a:spLocks noEditPoints="1"/>
              </p:cNvSpPr>
              <p:nvPr/>
            </p:nvSpPr>
            <p:spPr bwMode="auto">
              <a:xfrm>
                <a:off x="5086350" y="679450"/>
                <a:ext cx="157163" cy="155575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024838" y="3178553"/>
              <a:ext cx="500902" cy="500898"/>
              <a:chOff x="9224963" y="2505075"/>
              <a:chExt cx="1173162" cy="1173163"/>
            </a:xfrm>
            <a:solidFill>
              <a:schemeClr val="bg1"/>
            </a:solidFill>
          </p:grpSpPr>
          <p:sp>
            <p:nvSpPr>
              <p:cNvPr id="62" name="Freeform 155"/>
              <p:cNvSpPr>
                <a:spLocks noEditPoints="1"/>
              </p:cNvSpPr>
              <p:nvPr/>
            </p:nvSpPr>
            <p:spPr bwMode="auto">
              <a:xfrm>
                <a:off x="9224963" y="2505075"/>
                <a:ext cx="1155700" cy="1173163"/>
              </a:xfrm>
              <a:custGeom>
                <a:avLst/>
                <a:gdLst>
                  <a:gd name="T0" fmla="*/ 1760 w 1891"/>
                  <a:gd name="T1" fmla="*/ 832 h 1920"/>
                  <a:gd name="T2" fmla="*/ 1504 w 1891"/>
                  <a:gd name="T3" fmla="*/ 768 h 1920"/>
                  <a:gd name="T4" fmla="*/ 1632 w 1891"/>
                  <a:gd name="T5" fmla="*/ 736 h 1920"/>
                  <a:gd name="T6" fmla="*/ 1472 w 1891"/>
                  <a:gd name="T7" fmla="*/ 160 h 1920"/>
                  <a:gd name="T8" fmla="*/ 1167 w 1891"/>
                  <a:gd name="T9" fmla="*/ 226 h 1920"/>
                  <a:gd name="T10" fmla="*/ 640 w 1891"/>
                  <a:gd name="T11" fmla="*/ 576 h 1920"/>
                  <a:gd name="T12" fmla="*/ 480 w 1891"/>
                  <a:gd name="T13" fmla="*/ 160 h 1920"/>
                  <a:gd name="T14" fmla="*/ 175 w 1891"/>
                  <a:gd name="T15" fmla="*/ 226 h 1920"/>
                  <a:gd name="T16" fmla="*/ 32 w 1891"/>
                  <a:gd name="T17" fmla="*/ 768 h 1920"/>
                  <a:gd name="T18" fmla="*/ 128 w 1891"/>
                  <a:gd name="T19" fmla="*/ 1184 h 1920"/>
                  <a:gd name="T20" fmla="*/ 320 w 1891"/>
                  <a:gd name="T21" fmla="*/ 1216 h 1920"/>
                  <a:gd name="T22" fmla="*/ 352 w 1891"/>
                  <a:gd name="T23" fmla="*/ 1920 h 1920"/>
                  <a:gd name="T24" fmla="*/ 1344 w 1891"/>
                  <a:gd name="T25" fmla="*/ 1888 h 1920"/>
                  <a:gd name="T26" fmla="*/ 1879 w 1891"/>
                  <a:gd name="T27" fmla="*/ 937 h 1920"/>
                  <a:gd name="T28" fmla="*/ 1228 w 1891"/>
                  <a:gd name="T29" fmla="*/ 288 h 1920"/>
                  <a:gd name="T30" fmla="*/ 1216 w 1891"/>
                  <a:gd name="T31" fmla="*/ 160 h 1920"/>
                  <a:gd name="T32" fmla="*/ 1375 w 1891"/>
                  <a:gd name="T33" fmla="*/ 231 h 1920"/>
                  <a:gd name="T34" fmla="*/ 1423 w 1891"/>
                  <a:gd name="T35" fmla="*/ 288 h 1920"/>
                  <a:gd name="T36" fmla="*/ 1504 w 1891"/>
                  <a:gd name="T37" fmla="*/ 704 h 1920"/>
                  <a:gd name="T38" fmla="*/ 1440 w 1891"/>
                  <a:gd name="T39" fmla="*/ 1154 h 1920"/>
                  <a:gd name="T40" fmla="*/ 1335 w 1891"/>
                  <a:gd name="T41" fmla="*/ 841 h 1920"/>
                  <a:gd name="T42" fmla="*/ 1120 w 1891"/>
                  <a:gd name="T43" fmla="*/ 384 h 1920"/>
                  <a:gd name="T44" fmla="*/ 1056 w 1891"/>
                  <a:gd name="T45" fmla="*/ 576 h 1920"/>
                  <a:gd name="T46" fmla="*/ 1088 w 1891"/>
                  <a:gd name="T47" fmla="*/ 832 h 1920"/>
                  <a:gd name="T48" fmla="*/ 320 w 1891"/>
                  <a:gd name="T49" fmla="*/ 608 h 1920"/>
                  <a:gd name="T50" fmla="*/ 192 w 1891"/>
                  <a:gd name="T51" fmla="*/ 384 h 1920"/>
                  <a:gd name="T52" fmla="*/ 64 w 1891"/>
                  <a:gd name="T53" fmla="*/ 704 h 1920"/>
                  <a:gd name="T54" fmla="*/ 236 w 1891"/>
                  <a:gd name="T55" fmla="*/ 288 h 1920"/>
                  <a:gd name="T56" fmla="*/ 224 w 1891"/>
                  <a:gd name="T57" fmla="*/ 160 h 1920"/>
                  <a:gd name="T58" fmla="*/ 383 w 1891"/>
                  <a:gd name="T59" fmla="*/ 231 h 1920"/>
                  <a:gd name="T60" fmla="*/ 431 w 1891"/>
                  <a:gd name="T61" fmla="*/ 288 h 1920"/>
                  <a:gd name="T62" fmla="*/ 512 w 1891"/>
                  <a:gd name="T63" fmla="*/ 576 h 1920"/>
                  <a:gd name="T64" fmla="*/ 448 w 1891"/>
                  <a:gd name="T65" fmla="*/ 576 h 1920"/>
                  <a:gd name="T66" fmla="*/ 1280 w 1891"/>
                  <a:gd name="T67" fmla="*/ 1856 h 1920"/>
                  <a:gd name="T68" fmla="*/ 1024 w 1891"/>
                  <a:gd name="T69" fmla="*/ 640 h 1920"/>
                  <a:gd name="T70" fmla="*/ 1056 w 1891"/>
                  <a:gd name="T71" fmla="*/ 896 h 1920"/>
                  <a:gd name="T72" fmla="*/ 1133 w 1891"/>
                  <a:gd name="T73" fmla="*/ 1477 h 1920"/>
                  <a:gd name="T74" fmla="*/ 960 w 1891"/>
                  <a:gd name="T75" fmla="*/ 1754 h 1920"/>
                  <a:gd name="T76" fmla="*/ 997 w 1891"/>
                  <a:gd name="T77" fmla="*/ 1791 h 1920"/>
                  <a:gd name="T78" fmla="*/ 1275 w 1891"/>
                  <a:gd name="T79" fmla="*/ 1618 h 1920"/>
                  <a:gd name="T80" fmla="*/ 1097 w 1891"/>
                  <a:gd name="T81" fmla="*/ 1609 h 1920"/>
                  <a:gd name="T82" fmla="*/ 1146 w 1891"/>
                  <a:gd name="T83" fmla="*/ 1543 h 1920"/>
                  <a:gd name="T84" fmla="*/ 1085 w 1891"/>
                  <a:gd name="T85" fmla="*/ 1712 h 1920"/>
                  <a:gd name="T86" fmla="*/ 1247 w 1891"/>
                  <a:gd name="T87" fmla="*/ 1554 h 1920"/>
                  <a:gd name="T88" fmla="*/ 1811 w 1891"/>
                  <a:gd name="T89" fmla="*/ 96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91" h="1920">
                    <a:moveTo>
                      <a:pt x="1879" y="937"/>
                    </a:moveTo>
                    <a:cubicBezTo>
                      <a:pt x="1783" y="841"/>
                      <a:pt x="1783" y="841"/>
                      <a:pt x="1783" y="841"/>
                    </a:cubicBezTo>
                    <a:cubicBezTo>
                      <a:pt x="1777" y="835"/>
                      <a:pt x="1768" y="831"/>
                      <a:pt x="1760" y="832"/>
                    </a:cubicBezTo>
                    <a:cubicBezTo>
                      <a:pt x="1751" y="832"/>
                      <a:pt x="1743" y="835"/>
                      <a:pt x="1737" y="842"/>
                    </a:cubicBezTo>
                    <a:cubicBezTo>
                      <a:pt x="1504" y="1087"/>
                      <a:pt x="1504" y="1087"/>
                      <a:pt x="1504" y="1087"/>
                    </a:cubicBezTo>
                    <a:cubicBezTo>
                      <a:pt x="1504" y="768"/>
                      <a:pt x="1504" y="768"/>
                      <a:pt x="1504" y="768"/>
                    </a:cubicBezTo>
                    <a:cubicBezTo>
                      <a:pt x="1600" y="768"/>
                      <a:pt x="1600" y="768"/>
                      <a:pt x="1600" y="768"/>
                    </a:cubicBezTo>
                    <a:cubicBezTo>
                      <a:pt x="1618" y="768"/>
                      <a:pt x="1632" y="753"/>
                      <a:pt x="1632" y="736"/>
                    </a:cubicBezTo>
                    <a:cubicBezTo>
                      <a:pt x="1632" y="736"/>
                      <a:pt x="1632" y="736"/>
                      <a:pt x="1632" y="736"/>
                    </a:cubicBezTo>
                    <a:cubicBezTo>
                      <a:pt x="1632" y="433"/>
                      <a:pt x="1632" y="433"/>
                      <a:pt x="1632" y="433"/>
                    </a:cubicBezTo>
                    <a:cubicBezTo>
                      <a:pt x="1632" y="330"/>
                      <a:pt x="1558" y="243"/>
                      <a:pt x="1457" y="226"/>
                    </a:cubicBezTo>
                    <a:cubicBezTo>
                      <a:pt x="1467" y="205"/>
                      <a:pt x="1472" y="183"/>
                      <a:pt x="1472" y="160"/>
                    </a:cubicBezTo>
                    <a:cubicBezTo>
                      <a:pt x="1472" y="71"/>
                      <a:pt x="1400" y="0"/>
                      <a:pt x="1312" y="0"/>
                    </a:cubicBezTo>
                    <a:cubicBezTo>
                      <a:pt x="1224" y="0"/>
                      <a:pt x="1152" y="71"/>
                      <a:pt x="1152" y="160"/>
                    </a:cubicBezTo>
                    <a:cubicBezTo>
                      <a:pt x="1152" y="183"/>
                      <a:pt x="1157" y="205"/>
                      <a:pt x="1167" y="226"/>
                    </a:cubicBezTo>
                    <a:cubicBezTo>
                      <a:pt x="1066" y="243"/>
                      <a:pt x="992" y="330"/>
                      <a:pt x="992" y="433"/>
                    </a:cubicBezTo>
                    <a:cubicBezTo>
                      <a:pt x="992" y="576"/>
                      <a:pt x="992" y="576"/>
                      <a:pt x="992" y="576"/>
                    </a:cubicBezTo>
                    <a:cubicBezTo>
                      <a:pt x="640" y="576"/>
                      <a:pt x="640" y="576"/>
                      <a:pt x="640" y="576"/>
                    </a:cubicBezTo>
                    <a:cubicBezTo>
                      <a:pt x="640" y="433"/>
                      <a:pt x="640" y="433"/>
                      <a:pt x="640" y="433"/>
                    </a:cubicBezTo>
                    <a:cubicBezTo>
                      <a:pt x="640" y="330"/>
                      <a:pt x="566" y="243"/>
                      <a:pt x="465" y="226"/>
                    </a:cubicBezTo>
                    <a:cubicBezTo>
                      <a:pt x="475" y="205"/>
                      <a:pt x="480" y="183"/>
                      <a:pt x="480" y="160"/>
                    </a:cubicBezTo>
                    <a:cubicBezTo>
                      <a:pt x="480" y="71"/>
                      <a:pt x="408" y="0"/>
                      <a:pt x="320" y="0"/>
                    </a:cubicBezTo>
                    <a:cubicBezTo>
                      <a:pt x="232" y="0"/>
                      <a:pt x="160" y="71"/>
                      <a:pt x="160" y="160"/>
                    </a:cubicBezTo>
                    <a:cubicBezTo>
                      <a:pt x="160" y="183"/>
                      <a:pt x="165" y="205"/>
                      <a:pt x="175" y="226"/>
                    </a:cubicBezTo>
                    <a:cubicBezTo>
                      <a:pt x="74" y="243"/>
                      <a:pt x="0" y="330"/>
                      <a:pt x="0" y="433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753"/>
                      <a:pt x="14" y="768"/>
                      <a:pt x="32" y="768"/>
                    </a:cubicBezTo>
                    <a:cubicBezTo>
                      <a:pt x="32" y="768"/>
                      <a:pt x="32" y="768"/>
                      <a:pt x="32" y="768"/>
                    </a:cubicBezTo>
                    <a:cubicBezTo>
                      <a:pt x="128" y="768"/>
                      <a:pt x="128" y="768"/>
                      <a:pt x="128" y="768"/>
                    </a:cubicBezTo>
                    <a:cubicBezTo>
                      <a:pt x="128" y="1184"/>
                      <a:pt x="128" y="1184"/>
                      <a:pt x="128" y="1184"/>
                    </a:cubicBezTo>
                    <a:cubicBezTo>
                      <a:pt x="128" y="1201"/>
                      <a:pt x="142" y="1216"/>
                      <a:pt x="160" y="1216"/>
                    </a:cubicBezTo>
                    <a:cubicBezTo>
                      <a:pt x="160" y="1216"/>
                      <a:pt x="160" y="1216"/>
                      <a:pt x="160" y="1216"/>
                    </a:cubicBezTo>
                    <a:cubicBezTo>
                      <a:pt x="320" y="1216"/>
                      <a:pt x="320" y="1216"/>
                      <a:pt x="320" y="1216"/>
                    </a:cubicBezTo>
                    <a:cubicBezTo>
                      <a:pt x="320" y="1888"/>
                      <a:pt x="320" y="1888"/>
                      <a:pt x="320" y="1888"/>
                    </a:cubicBezTo>
                    <a:cubicBezTo>
                      <a:pt x="320" y="1905"/>
                      <a:pt x="334" y="1920"/>
                      <a:pt x="352" y="1920"/>
                    </a:cubicBezTo>
                    <a:cubicBezTo>
                      <a:pt x="352" y="1920"/>
                      <a:pt x="352" y="1920"/>
                      <a:pt x="352" y="1920"/>
                    </a:cubicBezTo>
                    <a:cubicBezTo>
                      <a:pt x="1312" y="1920"/>
                      <a:pt x="1312" y="1920"/>
                      <a:pt x="1312" y="1920"/>
                    </a:cubicBezTo>
                    <a:cubicBezTo>
                      <a:pt x="1330" y="1920"/>
                      <a:pt x="1344" y="1905"/>
                      <a:pt x="1344" y="1888"/>
                    </a:cubicBezTo>
                    <a:cubicBezTo>
                      <a:pt x="1344" y="1888"/>
                      <a:pt x="1344" y="1888"/>
                      <a:pt x="1344" y="1888"/>
                    </a:cubicBezTo>
                    <a:cubicBezTo>
                      <a:pt x="1344" y="1545"/>
                      <a:pt x="1344" y="1545"/>
                      <a:pt x="1344" y="1545"/>
                    </a:cubicBezTo>
                    <a:cubicBezTo>
                      <a:pt x="1879" y="982"/>
                      <a:pt x="1879" y="982"/>
                      <a:pt x="1879" y="982"/>
                    </a:cubicBezTo>
                    <a:cubicBezTo>
                      <a:pt x="1891" y="969"/>
                      <a:pt x="1891" y="949"/>
                      <a:pt x="1879" y="937"/>
                    </a:cubicBezTo>
                    <a:moveTo>
                      <a:pt x="1056" y="433"/>
                    </a:moveTo>
                    <a:cubicBezTo>
                      <a:pt x="1056" y="353"/>
                      <a:pt x="1121" y="288"/>
                      <a:pt x="1201" y="288"/>
                    </a:cubicBezTo>
                    <a:cubicBezTo>
                      <a:pt x="1228" y="288"/>
                      <a:pt x="1228" y="288"/>
                      <a:pt x="1228" y="288"/>
                    </a:cubicBezTo>
                    <a:cubicBezTo>
                      <a:pt x="1246" y="288"/>
                      <a:pt x="1260" y="273"/>
                      <a:pt x="1260" y="256"/>
                    </a:cubicBezTo>
                    <a:cubicBezTo>
                      <a:pt x="1260" y="246"/>
                      <a:pt x="1256" y="238"/>
                      <a:pt x="1249" y="231"/>
                    </a:cubicBezTo>
                    <a:cubicBezTo>
                      <a:pt x="1228" y="214"/>
                      <a:pt x="1216" y="187"/>
                      <a:pt x="1216" y="160"/>
                    </a:cubicBezTo>
                    <a:cubicBezTo>
                      <a:pt x="1216" y="107"/>
                      <a:pt x="1259" y="64"/>
                      <a:pt x="1312" y="64"/>
                    </a:cubicBezTo>
                    <a:cubicBezTo>
                      <a:pt x="1365" y="64"/>
                      <a:pt x="1408" y="107"/>
                      <a:pt x="1408" y="160"/>
                    </a:cubicBezTo>
                    <a:cubicBezTo>
                      <a:pt x="1408" y="187"/>
                      <a:pt x="1396" y="214"/>
                      <a:pt x="1375" y="231"/>
                    </a:cubicBezTo>
                    <a:cubicBezTo>
                      <a:pt x="1361" y="243"/>
                      <a:pt x="1360" y="263"/>
                      <a:pt x="1372" y="277"/>
                    </a:cubicBezTo>
                    <a:cubicBezTo>
                      <a:pt x="1378" y="284"/>
                      <a:pt x="1387" y="288"/>
                      <a:pt x="1396" y="288"/>
                    </a:cubicBezTo>
                    <a:cubicBezTo>
                      <a:pt x="1423" y="288"/>
                      <a:pt x="1423" y="288"/>
                      <a:pt x="1423" y="288"/>
                    </a:cubicBezTo>
                    <a:cubicBezTo>
                      <a:pt x="1503" y="288"/>
                      <a:pt x="1568" y="353"/>
                      <a:pt x="1568" y="433"/>
                    </a:cubicBezTo>
                    <a:cubicBezTo>
                      <a:pt x="1568" y="704"/>
                      <a:pt x="1568" y="704"/>
                      <a:pt x="1568" y="704"/>
                    </a:cubicBezTo>
                    <a:cubicBezTo>
                      <a:pt x="1504" y="704"/>
                      <a:pt x="1504" y="704"/>
                      <a:pt x="1504" y="704"/>
                    </a:cubicBezTo>
                    <a:cubicBezTo>
                      <a:pt x="1504" y="384"/>
                      <a:pt x="1504" y="384"/>
                      <a:pt x="1504" y="384"/>
                    </a:cubicBezTo>
                    <a:cubicBezTo>
                      <a:pt x="1440" y="384"/>
                      <a:pt x="1440" y="384"/>
                      <a:pt x="1440" y="384"/>
                    </a:cubicBezTo>
                    <a:cubicBezTo>
                      <a:pt x="1440" y="1154"/>
                      <a:pt x="1440" y="1154"/>
                      <a:pt x="1440" y="1154"/>
                    </a:cubicBezTo>
                    <a:cubicBezTo>
                      <a:pt x="1344" y="1255"/>
                      <a:pt x="1344" y="1255"/>
                      <a:pt x="1344" y="1255"/>
                    </a:cubicBezTo>
                    <a:cubicBezTo>
                      <a:pt x="1344" y="864"/>
                      <a:pt x="1344" y="864"/>
                      <a:pt x="1344" y="864"/>
                    </a:cubicBezTo>
                    <a:cubicBezTo>
                      <a:pt x="1344" y="855"/>
                      <a:pt x="1341" y="847"/>
                      <a:pt x="1335" y="841"/>
                    </a:cubicBezTo>
                    <a:cubicBezTo>
                      <a:pt x="1184" y="690"/>
                      <a:pt x="1184" y="690"/>
                      <a:pt x="1184" y="690"/>
                    </a:cubicBezTo>
                    <a:cubicBezTo>
                      <a:pt x="1184" y="384"/>
                      <a:pt x="1184" y="384"/>
                      <a:pt x="1184" y="384"/>
                    </a:cubicBezTo>
                    <a:cubicBezTo>
                      <a:pt x="1120" y="384"/>
                      <a:pt x="1120" y="384"/>
                      <a:pt x="1120" y="384"/>
                    </a:cubicBezTo>
                    <a:cubicBezTo>
                      <a:pt x="1120" y="626"/>
                      <a:pt x="1120" y="626"/>
                      <a:pt x="1120" y="626"/>
                    </a:cubicBezTo>
                    <a:cubicBezTo>
                      <a:pt x="1079" y="585"/>
                      <a:pt x="1079" y="585"/>
                      <a:pt x="1079" y="585"/>
                    </a:cubicBezTo>
                    <a:cubicBezTo>
                      <a:pt x="1073" y="579"/>
                      <a:pt x="1064" y="576"/>
                      <a:pt x="1056" y="576"/>
                    </a:cubicBezTo>
                    <a:lnTo>
                      <a:pt x="1056" y="433"/>
                    </a:lnTo>
                    <a:close/>
                    <a:moveTo>
                      <a:pt x="1235" y="832"/>
                    </a:moveTo>
                    <a:cubicBezTo>
                      <a:pt x="1088" y="832"/>
                      <a:pt x="1088" y="832"/>
                      <a:pt x="1088" y="832"/>
                    </a:cubicBezTo>
                    <a:cubicBezTo>
                      <a:pt x="1088" y="685"/>
                      <a:pt x="1088" y="685"/>
                      <a:pt x="1088" y="685"/>
                    </a:cubicBezTo>
                    <a:lnTo>
                      <a:pt x="1235" y="832"/>
                    </a:lnTo>
                    <a:close/>
                    <a:moveTo>
                      <a:pt x="320" y="608"/>
                    </a:moveTo>
                    <a:cubicBezTo>
                      <a:pt x="320" y="1152"/>
                      <a:pt x="320" y="1152"/>
                      <a:pt x="320" y="1152"/>
                    </a:cubicBezTo>
                    <a:cubicBezTo>
                      <a:pt x="192" y="1152"/>
                      <a:pt x="192" y="1152"/>
                      <a:pt x="192" y="1152"/>
                    </a:cubicBezTo>
                    <a:cubicBezTo>
                      <a:pt x="192" y="384"/>
                      <a:pt x="192" y="384"/>
                      <a:pt x="192" y="384"/>
                    </a:cubicBezTo>
                    <a:cubicBezTo>
                      <a:pt x="128" y="384"/>
                      <a:pt x="128" y="384"/>
                      <a:pt x="128" y="384"/>
                    </a:cubicBezTo>
                    <a:cubicBezTo>
                      <a:pt x="128" y="704"/>
                      <a:pt x="128" y="704"/>
                      <a:pt x="128" y="704"/>
                    </a:cubicBezTo>
                    <a:cubicBezTo>
                      <a:pt x="64" y="704"/>
                      <a:pt x="64" y="704"/>
                      <a:pt x="64" y="704"/>
                    </a:cubicBezTo>
                    <a:cubicBezTo>
                      <a:pt x="64" y="433"/>
                      <a:pt x="64" y="433"/>
                      <a:pt x="64" y="433"/>
                    </a:cubicBezTo>
                    <a:cubicBezTo>
                      <a:pt x="64" y="353"/>
                      <a:pt x="129" y="288"/>
                      <a:pt x="209" y="288"/>
                    </a:cubicBezTo>
                    <a:cubicBezTo>
                      <a:pt x="236" y="288"/>
                      <a:pt x="236" y="288"/>
                      <a:pt x="236" y="288"/>
                    </a:cubicBezTo>
                    <a:cubicBezTo>
                      <a:pt x="254" y="288"/>
                      <a:pt x="268" y="273"/>
                      <a:pt x="268" y="256"/>
                    </a:cubicBezTo>
                    <a:cubicBezTo>
                      <a:pt x="268" y="246"/>
                      <a:pt x="264" y="238"/>
                      <a:pt x="257" y="231"/>
                    </a:cubicBezTo>
                    <a:cubicBezTo>
                      <a:pt x="236" y="214"/>
                      <a:pt x="224" y="187"/>
                      <a:pt x="224" y="160"/>
                    </a:cubicBezTo>
                    <a:cubicBezTo>
                      <a:pt x="224" y="107"/>
                      <a:pt x="267" y="64"/>
                      <a:pt x="320" y="64"/>
                    </a:cubicBezTo>
                    <a:cubicBezTo>
                      <a:pt x="373" y="64"/>
                      <a:pt x="416" y="107"/>
                      <a:pt x="416" y="160"/>
                    </a:cubicBezTo>
                    <a:cubicBezTo>
                      <a:pt x="416" y="187"/>
                      <a:pt x="404" y="214"/>
                      <a:pt x="383" y="231"/>
                    </a:cubicBezTo>
                    <a:cubicBezTo>
                      <a:pt x="369" y="243"/>
                      <a:pt x="368" y="263"/>
                      <a:pt x="380" y="277"/>
                    </a:cubicBezTo>
                    <a:cubicBezTo>
                      <a:pt x="386" y="284"/>
                      <a:pt x="395" y="288"/>
                      <a:pt x="404" y="288"/>
                    </a:cubicBezTo>
                    <a:cubicBezTo>
                      <a:pt x="431" y="288"/>
                      <a:pt x="431" y="288"/>
                      <a:pt x="431" y="288"/>
                    </a:cubicBezTo>
                    <a:cubicBezTo>
                      <a:pt x="511" y="288"/>
                      <a:pt x="576" y="353"/>
                      <a:pt x="576" y="433"/>
                    </a:cubicBezTo>
                    <a:cubicBezTo>
                      <a:pt x="576" y="576"/>
                      <a:pt x="576" y="576"/>
                      <a:pt x="576" y="576"/>
                    </a:cubicBezTo>
                    <a:cubicBezTo>
                      <a:pt x="512" y="576"/>
                      <a:pt x="512" y="576"/>
                      <a:pt x="512" y="576"/>
                    </a:cubicBezTo>
                    <a:cubicBezTo>
                      <a:pt x="512" y="384"/>
                      <a:pt x="512" y="384"/>
                      <a:pt x="512" y="384"/>
                    </a:cubicBezTo>
                    <a:cubicBezTo>
                      <a:pt x="448" y="384"/>
                      <a:pt x="448" y="384"/>
                      <a:pt x="448" y="384"/>
                    </a:cubicBezTo>
                    <a:cubicBezTo>
                      <a:pt x="448" y="576"/>
                      <a:pt x="448" y="576"/>
                      <a:pt x="448" y="576"/>
                    </a:cubicBezTo>
                    <a:cubicBezTo>
                      <a:pt x="352" y="576"/>
                      <a:pt x="352" y="576"/>
                      <a:pt x="352" y="576"/>
                    </a:cubicBezTo>
                    <a:cubicBezTo>
                      <a:pt x="334" y="576"/>
                      <a:pt x="320" y="590"/>
                      <a:pt x="320" y="608"/>
                    </a:cubicBezTo>
                    <a:close/>
                    <a:moveTo>
                      <a:pt x="1280" y="1856"/>
                    </a:moveTo>
                    <a:cubicBezTo>
                      <a:pt x="384" y="1856"/>
                      <a:pt x="384" y="1856"/>
                      <a:pt x="384" y="1856"/>
                    </a:cubicBezTo>
                    <a:cubicBezTo>
                      <a:pt x="384" y="640"/>
                      <a:pt x="384" y="640"/>
                      <a:pt x="384" y="640"/>
                    </a:cubicBezTo>
                    <a:cubicBezTo>
                      <a:pt x="1024" y="640"/>
                      <a:pt x="1024" y="640"/>
                      <a:pt x="1024" y="640"/>
                    </a:cubicBezTo>
                    <a:cubicBezTo>
                      <a:pt x="1024" y="864"/>
                      <a:pt x="1024" y="864"/>
                      <a:pt x="1024" y="864"/>
                    </a:cubicBezTo>
                    <a:cubicBezTo>
                      <a:pt x="1024" y="881"/>
                      <a:pt x="1038" y="896"/>
                      <a:pt x="1056" y="896"/>
                    </a:cubicBezTo>
                    <a:cubicBezTo>
                      <a:pt x="1056" y="896"/>
                      <a:pt x="1056" y="896"/>
                      <a:pt x="1056" y="896"/>
                    </a:cubicBezTo>
                    <a:cubicBezTo>
                      <a:pt x="1280" y="896"/>
                      <a:pt x="1280" y="896"/>
                      <a:pt x="1280" y="896"/>
                    </a:cubicBezTo>
                    <a:cubicBezTo>
                      <a:pt x="1280" y="1322"/>
                      <a:pt x="1280" y="1322"/>
                      <a:pt x="1280" y="1322"/>
                    </a:cubicBezTo>
                    <a:cubicBezTo>
                      <a:pt x="1133" y="1477"/>
                      <a:pt x="1133" y="1477"/>
                      <a:pt x="1133" y="1477"/>
                    </a:cubicBezTo>
                    <a:cubicBezTo>
                      <a:pt x="1010" y="1539"/>
                      <a:pt x="1010" y="1539"/>
                      <a:pt x="1010" y="1539"/>
                    </a:cubicBezTo>
                    <a:cubicBezTo>
                      <a:pt x="1001" y="1544"/>
                      <a:pt x="994" y="1552"/>
                      <a:pt x="992" y="1562"/>
                    </a:cubicBezTo>
                    <a:cubicBezTo>
                      <a:pt x="960" y="1754"/>
                      <a:pt x="960" y="1754"/>
                      <a:pt x="960" y="1754"/>
                    </a:cubicBezTo>
                    <a:cubicBezTo>
                      <a:pt x="958" y="1772"/>
                      <a:pt x="969" y="1788"/>
                      <a:pt x="987" y="1791"/>
                    </a:cubicBezTo>
                    <a:cubicBezTo>
                      <a:pt x="988" y="1791"/>
                      <a:pt x="990" y="1792"/>
                      <a:pt x="992" y="1792"/>
                    </a:cubicBezTo>
                    <a:cubicBezTo>
                      <a:pt x="994" y="1792"/>
                      <a:pt x="996" y="1791"/>
                      <a:pt x="997" y="1791"/>
                    </a:cubicBezTo>
                    <a:cubicBezTo>
                      <a:pt x="1189" y="1759"/>
                      <a:pt x="1189" y="1759"/>
                      <a:pt x="1189" y="1759"/>
                    </a:cubicBezTo>
                    <a:cubicBezTo>
                      <a:pt x="1199" y="1757"/>
                      <a:pt x="1208" y="1751"/>
                      <a:pt x="1213" y="1742"/>
                    </a:cubicBezTo>
                    <a:cubicBezTo>
                      <a:pt x="1275" y="1618"/>
                      <a:pt x="1275" y="1618"/>
                      <a:pt x="1275" y="1618"/>
                    </a:cubicBezTo>
                    <a:cubicBezTo>
                      <a:pt x="1280" y="1612"/>
                      <a:pt x="1280" y="1612"/>
                      <a:pt x="1280" y="1612"/>
                    </a:cubicBezTo>
                    <a:lnTo>
                      <a:pt x="1280" y="1856"/>
                    </a:lnTo>
                    <a:close/>
                    <a:moveTo>
                      <a:pt x="1097" y="1609"/>
                    </a:moveTo>
                    <a:cubicBezTo>
                      <a:pt x="1040" y="1666"/>
                      <a:pt x="1040" y="1666"/>
                      <a:pt x="1040" y="1666"/>
                    </a:cubicBezTo>
                    <a:cubicBezTo>
                      <a:pt x="1053" y="1589"/>
                      <a:pt x="1053" y="1589"/>
                      <a:pt x="1053" y="1589"/>
                    </a:cubicBezTo>
                    <a:cubicBezTo>
                      <a:pt x="1146" y="1543"/>
                      <a:pt x="1146" y="1543"/>
                      <a:pt x="1146" y="1543"/>
                    </a:cubicBezTo>
                    <a:cubicBezTo>
                      <a:pt x="1209" y="1606"/>
                      <a:pt x="1209" y="1606"/>
                      <a:pt x="1209" y="1606"/>
                    </a:cubicBezTo>
                    <a:cubicBezTo>
                      <a:pt x="1163" y="1699"/>
                      <a:pt x="1163" y="1699"/>
                      <a:pt x="1163" y="1699"/>
                    </a:cubicBezTo>
                    <a:cubicBezTo>
                      <a:pt x="1085" y="1712"/>
                      <a:pt x="1085" y="1712"/>
                      <a:pt x="1085" y="1712"/>
                    </a:cubicBezTo>
                    <a:cubicBezTo>
                      <a:pt x="1143" y="1654"/>
                      <a:pt x="1143" y="1654"/>
                      <a:pt x="1143" y="1654"/>
                    </a:cubicBezTo>
                    <a:lnTo>
                      <a:pt x="1097" y="1609"/>
                    </a:lnTo>
                    <a:close/>
                    <a:moveTo>
                      <a:pt x="1247" y="1554"/>
                    </a:moveTo>
                    <a:cubicBezTo>
                      <a:pt x="1197" y="1503"/>
                      <a:pt x="1197" y="1503"/>
                      <a:pt x="1197" y="1503"/>
                    </a:cubicBezTo>
                    <a:cubicBezTo>
                      <a:pt x="1761" y="909"/>
                      <a:pt x="1761" y="909"/>
                      <a:pt x="1761" y="909"/>
                    </a:cubicBezTo>
                    <a:cubicBezTo>
                      <a:pt x="1811" y="960"/>
                      <a:pt x="1811" y="960"/>
                      <a:pt x="1811" y="960"/>
                    </a:cubicBezTo>
                    <a:lnTo>
                      <a:pt x="1247" y="15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9537700" y="2955925"/>
                <a:ext cx="2349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9499600" y="3052763"/>
                <a:ext cx="1762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9713913" y="3052763"/>
                <a:ext cx="984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9499600" y="3151188"/>
                <a:ext cx="2143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9753600" y="3151188"/>
                <a:ext cx="2143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9499600" y="3248025"/>
                <a:ext cx="1365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9675813" y="3248025"/>
                <a:ext cx="292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9499600" y="3346450"/>
                <a:ext cx="11747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9655175" y="3346450"/>
                <a:ext cx="2524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9499600" y="3444875"/>
                <a:ext cx="1079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9639300" y="3444875"/>
                <a:ext cx="1539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9499600" y="3541713"/>
                <a:ext cx="1539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10320338" y="356235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10320338" y="3640138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10360025" y="3600450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10282238" y="3600450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10320338" y="250507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10320338" y="258445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10360025" y="25447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10282238" y="25447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537156" y="3147052"/>
              <a:ext cx="563907" cy="563900"/>
              <a:chOff x="10821988" y="2166938"/>
              <a:chExt cx="1112837" cy="1112837"/>
            </a:xfrm>
            <a:solidFill>
              <a:schemeClr val="bg1"/>
            </a:solidFill>
          </p:grpSpPr>
          <p:sp>
            <p:nvSpPr>
              <p:cNvPr id="58" name="Freeform 179"/>
              <p:cNvSpPr/>
              <p:nvPr/>
            </p:nvSpPr>
            <p:spPr bwMode="auto">
              <a:xfrm>
                <a:off x="11096625" y="2565400"/>
                <a:ext cx="47625" cy="46037"/>
              </a:xfrm>
              <a:custGeom>
                <a:avLst/>
                <a:gdLst>
                  <a:gd name="T0" fmla="*/ 16 w 88"/>
                  <a:gd name="T1" fmla="*/ 16 h 85"/>
                  <a:gd name="T2" fmla="*/ 16 w 88"/>
                  <a:gd name="T3" fmla="*/ 16 h 85"/>
                  <a:gd name="T4" fmla="*/ 16 w 88"/>
                  <a:gd name="T5" fmla="*/ 73 h 85"/>
                  <a:gd name="T6" fmla="*/ 44 w 88"/>
                  <a:gd name="T7" fmla="*/ 85 h 85"/>
                  <a:gd name="T8" fmla="*/ 72 w 88"/>
                  <a:gd name="T9" fmla="*/ 73 h 85"/>
                  <a:gd name="T10" fmla="*/ 73 w 88"/>
                  <a:gd name="T11" fmla="*/ 73 h 85"/>
                  <a:gd name="T12" fmla="*/ 73 w 88"/>
                  <a:gd name="T13" fmla="*/ 16 h 85"/>
                  <a:gd name="T14" fmla="*/ 16 w 88"/>
                  <a:gd name="T15" fmla="*/ 1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5">
                    <a:moveTo>
                      <a:pt x="16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0" y="32"/>
                      <a:pt x="0" y="57"/>
                      <a:pt x="16" y="73"/>
                    </a:cubicBezTo>
                    <a:cubicBezTo>
                      <a:pt x="23" y="81"/>
                      <a:pt x="34" y="85"/>
                      <a:pt x="44" y="85"/>
                    </a:cubicBezTo>
                    <a:cubicBezTo>
                      <a:pt x="54" y="85"/>
                      <a:pt x="64" y="81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88" y="57"/>
                      <a:pt x="88" y="32"/>
                      <a:pt x="73" y="16"/>
                    </a:cubicBezTo>
                    <a:cubicBezTo>
                      <a:pt x="57" y="0"/>
                      <a:pt x="32" y="0"/>
                      <a:pt x="16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9" name="Freeform 180"/>
              <p:cNvSpPr/>
              <p:nvPr/>
            </p:nvSpPr>
            <p:spPr bwMode="auto">
              <a:xfrm>
                <a:off x="10821988" y="2289175"/>
                <a:ext cx="990600" cy="990600"/>
              </a:xfrm>
              <a:custGeom>
                <a:avLst/>
                <a:gdLst>
                  <a:gd name="T0" fmla="*/ 1654 w 1832"/>
                  <a:gd name="T1" fmla="*/ 719 h 1832"/>
                  <a:gd name="T2" fmla="*/ 1584 w 1832"/>
                  <a:gd name="T3" fmla="*/ 634 h 1832"/>
                  <a:gd name="T4" fmla="*/ 1578 w 1832"/>
                  <a:gd name="T5" fmla="*/ 743 h 1832"/>
                  <a:gd name="T6" fmla="*/ 1752 w 1832"/>
                  <a:gd name="T7" fmla="*/ 799 h 1832"/>
                  <a:gd name="T8" fmla="*/ 1651 w 1832"/>
                  <a:gd name="T9" fmla="*/ 1032 h 1832"/>
                  <a:gd name="T10" fmla="*/ 1506 w 1832"/>
                  <a:gd name="T11" fmla="*/ 1261 h 1832"/>
                  <a:gd name="T12" fmla="*/ 1589 w 1832"/>
                  <a:gd name="T13" fmla="*/ 1424 h 1832"/>
                  <a:gd name="T14" fmla="*/ 1353 w 1832"/>
                  <a:gd name="T15" fmla="*/ 1517 h 1832"/>
                  <a:gd name="T16" fmla="*/ 1089 w 1832"/>
                  <a:gd name="T17" fmla="*/ 1577 h 1832"/>
                  <a:gd name="T18" fmla="*/ 1033 w 1832"/>
                  <a:gd name="T19" fmla="*/ 1752 h 1832"/>
                  <a:gd name="T20" fmla="*/ 799 w 1832"/>
                  <a:gd name="T21" fmla="*/ 1650 h 1832"/>
                  <a:gd name="T22" fmla="*/ 571 w 1832"/>
                  <a:gd name="T23" fmla="*/ 1505 h 1832"/>
                  <a:gd name="T24" fmla="*/ 407 w 1832"/>
                  <a:gd name="T25" fmla="*/ 1589 h 1832"/>
                  <a:gd name="T26" fmla="*/ 314 w 1832"/>
                  <a:gd name="T27" fmla="*/ 1352 h 1832"/>
                  <a:gd name="T28" fmla="*/ 255 w 1832"/>
                  <a:gd name="T29" fmla="*/ 1089 h 1832"/>
                  <a:gd name="T30" fmla="*/ 80 w 1832"/>
                  <a:gd name="T31" fmla="*/ 1032 h 1832"/>
                  <a:gd name="T32" fmla="*/ 182 w 1832"/>
                  <a:gd name="T33" fmla="*/ 799 h 1832"/>
                  <a:gd name="T34" fmla="*/ 326 w 1832"/>
                  <a:gd name="T35" fmla="*/ 570 h 1832"/>
                  <a:gd name="T36" fmla="*/ 242 w 1832"/>
                  <a:gd name="T37" fmla="*/ 407 h 1832"/>
                  <a:gd name="T38" fmla="*/ 479 w 1832"/>
                  <a:gd name="T39" fmla="*/ 314 h 1832"/>
                  <a:gd name="T40" fmla="*/ 743 w 1832"/>
                  <a:gd name="T41" fmla="*/ 254 h 1832"/>
                  <a:gd name="T42" fmla="*/ 799 w 1832"/>
                  <a:gd name="T43" fmla="*/ 80 h 1832"/>
                  <a:gd name="T44" fmla="*/ 1033 w 1832"/>
                  <a:gd name="T45" fmla="*/ 181 h 1832"/>
                  <a:gd name="T46" fmla="*/ 1145 w 1832"/>
                  <a:gd name="T47" fmla="*/ 271 h 1832"/>
                  <a:gd name="T48" fmla="*/ 1172 w 1832"/>
                  <a:gd name="T49" fmla="*/ 196 h 1832"/>
                  <a:gd name="T50" fmla="*/ 1113 w 1832"/>
                  <a:gd name="T51" fmla="*/ 75 h 1832"/>
                  <a:gd name="T52" fmla="*/ 795 w 1832"/>
                  <a:gd name="T53" fmla="*/ 0 h 1832"/>
                  <a:gd name="T54" fmla="*/ 719 w 1832"/>
                  <a:gd name="T55" fmla="*/ 177 h 1832"/>
                  <a:gd name="T56" fmla="*/ 461 w 1832"/>
                  <a:gd name="T57" fmla="*/ 182 h 1832"/>
                  <a:gd name="T58" fmla="*/ 183 w 1832"/>
                  <a:gd name="T59" fmla="*/ 354 h 1832"/>
                  <a:gd name="T60" fmla="*/ 255 w 1832"/>
                  <a:gd name="T61" fmla="*/ 533 h 1832"/>
                  <a:gd name="T62" fmla="*/ 76 w 1832"/>
                  <a:gd name="T63" fmla="*/ 719 h 1832"/>
                  <a:gd name="T64" fmla="*/ 0 w 1832"/>
                  <a:gd name="T65" fmla="*/ 1037 h 1832"/>
                  <a:gd name="T66" fmla="*/ 179 w 1832"/>
                  <a:gd name="T67" fmla="*/ 1112 h 1832"/>
                  <a:gd name="T68" fmla="*/ 183 w 1832"/>
                  <a:gd name="T69" fmla="*/ 1371 h 1832"/>
                  <a:gd name="T70" fmla="*/ 354 w 1832"/>
                  <a:gd name="T71" fmla="*/ 1649 h 1832"/>
                  <a:gd name="T72" fmla="*/ 534 w 1832"/>
                  <a:gd name="T73" fmla="*/ 1576 h 1832"/>
                  <a:gd name="T74" fmla="*/ 719 w 1832"/>
                  <a:gd name="T75" fmla="*/ 1756 h 1832"/>
                  <a:gd name="T76" fmla="*/ 1037 w 1832"/>
                  <a:gd name="T77" fmla="*/ 1832 h 1832"/>
                  <a:gd name="T78" fmla="*/ 1113 w 1832"/>
                  <a:gd name="T79" fmla="*/ 1653 h 1832"/>
                  <a:gd name="T80" fmla="*/ 1371 w 1832"/>
                  <a:gd name="T81" fmla="*/ 1649 h 1832"/>
                  <a:gd name="T82" fmla="*/ 1649 w 1832"/>
                  <a:gd name="T83" fmla="*/ 1478 h 1832"/>
                  <a:gd name="T84" fmla="*/ 1577 w 1832"/>
                  <a:gd name="T85" fmla="*/ 1299 h 1832"/>
                  <a:gd name="T86" fmla="*/ 1756 w 1832"/>
                  <a:gd name="T87" fmla="*/ 1112 h 1832"/>
                  <a:gd name="T88" fmla="*/ 1832 w 1832"/>
                  <a:gd name="T89" fmla="*/ 795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32" h="1832">
                    <a:moveTo>
                      <a:pt x="1756" y="719"/>
                    </a:move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49" y="698"/>
                      <a:pt x="1643" y="678"/>
                      <a:pt x="1635" y="658"/>
                    </a:cubicBezTo>
                    <a:cubicBezTo>
                      <a:pt x="1628" y="637"/>
                      <a:pt x="1605" y="626"/>
                      <a:pt x="1584" y="634"/>
                    </a:cubicBezTo>
                    <a:cubicBezTo>
                      <a:pt x="1563" y="641"/>
                      <a:pt x="1553" y="664"/>
                      <a:pt x="1560" y="685"/>
                    </a:cubicBezTo>
                    <a:cubicBezTo>
                      <a:pt x="1567" y="704"/>
                      <a:pt x="1573" y="723"/>
                      <a:pt x="1578" y="743"/>
                    </a:cubicBezTo>
                    <a:cubicBezTo>
                      <a:pt x="1587" y="776"/>
                      <a:pt x="1617" y="799"/>
                      <a:pt x="1651" y="799"/>
                    </a:cubicBezTo>
                    <a:cubicBezTo>
                      <a:pt x="1752" y="799"/>
                      <a:pt x="1752" y="799"/>
                      <a:pt x="1752" y="799"/>
                    </a:cubicBezTo>
                    <a:cubicBezTo>
                      <a:pt x="1752" y="1032"/>
                      <a:pt x="1752" y="1032"/>
                      <a:pt x="1752" y="1032"/>
                    </a:cubicBezTo>
                    <a:cubicBezTo>
                      <a:pt x="1651" y="1032"/>
                      <a:pt x="1651" y="1032"/>
                      <a:pt x="1651" y="1032"/>
                    </a:cubicBezTo>
                    <a:cubicBezTo>
                      <a:pt x="1616" y="1032"/>
                      <a:pt x="1586" y="1055"/>
                      <a:pt x="1578" y="1089"/>
                    </a:cubicBezTo>
                    <a:cubicBezTo>
                      <a:pt x="1562" y="1149"/>
                      <a:pt x="1538" y="1207"/>
                      <a:pt x="1506" y="1261"/>
                    </a:cubicBezTo>
                    <a:cubicBezTo>
                      <a:pt x="1489" y="1291"/>
                      <a:pt x="1494" y="1328"/>
                      <a:pt x="1518" y="1353"/>
                    </a:cubicBezTo>
                    <a:cubicBezTo>
                      <a:pt x="1589" y="1424"/>
                      <a:pt x="1589" y="1424"/>
                      <a:pt x="1589" y="1424"/>
                    </a:cubicBezTo>
                    <a:cubicBezTo>
                      <a:pt x="1424" y="1589"/>
                      <a:pt x="1424" y="1589"/>
                      <a:pt x="1424" y="1589"/>
                    </a:cubicBezTo>
                    <a:cubicBezTo>
                      <a:pt x="1353" y="1517"/>
                      <a:pt x="1353" y="1517"/>
                      <a:pt x="1353" y="1517"/>
                    </a:cubicBezTo>
                    <a:cubicBezTo>
                      <a:pt x="1328" y="1493"/>
                      <a:pt x="1291" y="1488"/>
                      <a:pt x="1261" y="1506"/>
                    </a:cubicBezTo>
                    <a:cubicBezTo>
                      <a:pt x="1207" y="1537"/>
                      <a:pt x="1149" y="1561"/>
                      <a:pt x="1089" y="1577"/>
                    </a:cubicBezTo>
                    <a:cubicBezTo>
                      <a:pt x="1056" y="1585"/>
                      <a:pt x="1033" y="1615"/>
                      <a:pt x="1033" y="1650"/>
                    </a:cubicBezTo>
                    <a:cubicBezTo>
                      <a:pt x="1033" y="1752"/>
                      <a:pt x="1033" y="1752"/>
                      <a:pt x="1033" y="1752"/>
                    </a:cubicBezTo>
                    <a:cubicBezTo>
                      <a:pt x="799" y="1752"/>
                      <a:pt x="799" y="1752"/>
                      <a:pt x="799" y="1752"/>
                    </a:cubicBezTo>
                    <a:cubicBezTo>
                      <a:pt x="799" y="1650"/>
                      <a:pt x="799" y="1650"/>
                      <a:pt x="799" y="1650"/>
                    </a:cubicBezTo>
                    <a:cubicBezTo>
                      <a:pt x="799" y="1615"/>
                      <a:pt x="776" y="1585"/>
                      <a:pt x="743" y="1577"/>
                    </a:cubicBezTo>
                    <a:cubicBezTo>
                      <a:pt x="683" y="1561"/>
                      <a:pt x="625" y="1537"/>
                      <a:pt x="571" y="1505"/>
                    </a:cubicBezTo>
                    <a:cubicBezTo>
                      <a:pt x="541" y="1488"/>
                      <a:pt x="504" y="1493"/>
                      <a:pt x="479" y="1517"/>
                    </a:cubicBezTo>
                    <a:cubicBezTo>
                      <a:pt x="407" y="1589"/>
                      <a:pt x="407" y="1589"/>
                      <a:pt x="407" y="1589"/>
                    </a:cubicBezTo>
                    <a:cubicBezTo>
                      <a:pt x="242" y="1424"/>
                      <a:pt x="242" y="1424"/>
                      <a:pt x="242" y="1424"/>
                    </a:cubicBezTo>
                    <a:cubicBezTo>
                      <a:pt x="314" y="1352"/>
                      <a:pt x="314" y="1352"/>
                      <a:pt x="314" y="1352"/>
                    </a:cubicBezTo>
                    <a:cubicBezTo>
                      <a:pt x="339" y="1328"/>
                      <a:pt x="344" y="1290"/>
                      <a:pt x="326" y="1261"/>
                    </a:cubicBezTo>
                    <a:cubicBezTo>
                      <a:pt x="295" y="1207"/>
                      <a:pt x="271" y="1149"/>
                      <a:pt x="255" y="1089"/>
                    </a:cubicBezTo>
                    <a:cubicBezTo>
                      <a:pt x="246" y="1055"/>
                      <a:pt x="216" y="1032"/>
                      <a:pt x="182" y="1032"/>
                    </a:cubicBezTo>
                    <a:cubicBezTo>
                      <a:pt x="80" y="1032"/>
                      <a:pt x="80" y="1032"/>
                      <a:pt x="80" y="1032"/>
                    </a:cubicBezTo>
                    <a:cubicBezTo>
                      <a:pt x="80" y="799"/>
                      <a:pt x="80" y="799"/>
                      <a:pt x="80" y="799"/>
                    </a:cubicBezTo>
                    <a:cubicBezTo>
                      <a:pt x="182" y="799"/>
                      <a:pt x="182" y="799"/>
                      <a:pt x="182" y="799"/>
                    </a:cubicBezTo>
                    <a:cubicBezTo>
                      <a:pt x="216" y="799"/>
                      <a:pt x="246" y="776"/>
                      <a:pt x="255" y="743"/>
                    </a:cubicBezTo>
                    <a:cubicBezTo>
                      <a:pt x="270" y="682"/>
                      <a:pt x="294" y="624"/>
                      <a:pt x="326" y="570"/>
                    </a:cubicBezTo>
                    <a:cubicBezTo>
                      <a:pt x="343" y="541"/>
                      <a:pt x="338" y="503"/>
                      <a:pt x="314" y="479"/>
                    </a:cubicBezTo>
                    <a:cubicBezTo>
                      <a:pt x="242" y="407"/>
                      <a:pt x="242" y="407"/>
                      <a:pt x="242" y="407"/>
                    </a:cubicBezTo>
                    <a:cubicBezTo>
                      <a:pt x="407" y="242"/>
                      <a:pt x="407" y="242"/>
                      <a:pt x="407" y="242"/>
                    </a:cubicBezTo>
                    <a:cubicBezTo>
                      <a:pt x="479" y="314"/>
                      <a:pt x="479" y="314"/>
                      <a:pt x="479" y="314"/>
                    </a:cubicBezTo>
                    <a:cubicBezTo>
                      <a:pt x="503" y="338"/>
                      <a:pt x="541" y="343"/>
                      <a:pt x="570" y="325"/>
                    </a:cubicBezTo>
                    <a:cubicBezTo>
                      <a:pt x="624" y="294"/>
                      <a:pt x="682" y="270"/>
                      <a:pt x="743" y="254"/>
                    </a:cubicBezTo>
                    <a:cubicBezTo>
                      <a:pt x="776" y="245"/>
                      <a:pt x="799" y="215"/>
                      <a:pt x="799" y="181"/>
                    </a:cubicBezTo>
                    <a:cubicBezTo>
                      <a:pt x="799" y="80"/>
                      <a:pt x="799" y="80"/>
                      <a:pt x="799" y="80"/>
                    </a:cubicBezTo>
                    <a:cubicBezTo>
                      <a:pt x="1033" y="80"/>
                      <a:pt x="1033" y="80"/>
                      <a:pt x="1033" y="80"/>
                    </a:cubicBezTo>
                    <a:cubicBezTo>
                      <a:pt x="1033" y="181"/>
                      <a:pt x="1033" y="181"/>
                      <a:pt x="1033" y="181"/>
                    </a:cubicBezTo>
                    <a:cubicBezTo>
                      <a:pt x="1033" y="215"/>
                      <a:pt x="1056" y="245"/>
                      <a:pt x="1089" y="254"/>
                    </a:cubicBezTo>
                    <a:cubicBezTo>
                      <a:pt x="1108" y="259"/>
                      <a:pt x="1127" y="264"/>
                      <a:pt x="1145" y="271"/>
                    </a:cubicBezTo>
                    <a:cubicBezTo>
                      <a:pt x="1166" y="278"/>
                      <a:pt x="1189" y="268"/>
                      <a:pt x="1197" y="247"/>
                    </a:cubicBezTo>
                    <a:cubicBezTo>
                      <a:pt x="1204" y="226"/>
                      <a:pt x="1193" y="203"/>
                      <a:pt x="1172" y="196"/>
                    </a:cubicBezTo>
                    <a:cubicBezTo>
                      <a:pt x="1153" y="189"/>
                      <a:pt x="1133" y="182"/>
                      <a:pt x="1113" y="177"/>
                    </a:cubicBezTo>
                    <a:cubicBezTo>
                      <a:pt x="1113" y="75"/>
                      <a:pt x="1113" y="75"/>
                      <a:pt x="1113" y="75"/>
                    </a:cubicBezTo>
                    <a:cubicBezTo>
                      <a:pt x="1113" y="34"/>
                      <a:pt x="1079" y="0"/>
                      <a:pt x="1037" y="0"/>
                    </a:cubicBezTo>
                    <a:cubicBezTo>
                      <a:pt x="795" y="0"/>
                      <a:pt x="795" y="0"/>
                      <a:pt x="795" y="0"/>
                    </a:cubicBezTo>
                    <a:cubicBezTo>
                      <a:pt x="753" y="0"/>
                      <a:pt x="719" y="34"/>
                      <a:pt x="719" y="75"/>
                    </a:cubicBezTo>
                    <a:cubicBezTo>
                      <a:pt x="719" y="177"/>
                      <a:pt x="719" y="177"/>
                      <a:pt x="719" y="177"/>
                    </a:cubicBezTo>
                    <a:cubicBezTo>
                      <a:pt x="654" y="195"/>
                      <a:pt x="591" y="221"/>
                      <a:pt x="533" y="255"/>
                    </a:cubicBezTo>
                    <a:cubicBezTo>
                      <a:pt x="461" y="182"/>
                      <a:pt x="461" y="182"/>
                      <a:pt x="461" y="182"/>
                    </a:cubicBezTo>
                    <a:cubicBezTo>
                      <a:pt x="431" y="153"/>
                      <a:pt x="383" y="153"/>
                      <a:pt x="354" y="182"/>
                    </a:cubicBezTo>
                    <a:cubicBezTo>
                      <a:pt x="183" y="354"/>
                      <a:pt x="183" y="354"/>
                      <a:pt x="183" y="354"/>
                    </a:cubicBezTo>
                    <a:cubicBezTo>
                      <a:pt x="153" y="383"/>
                      <a:pt x="153" y="431"/>
                      <a:pt x="183" y="461"/>
                    </a:cubicBezTo>
                    <a:cubicBezTo>
                      <a:pt x="255" y="533"/>
                      <a:pt x="255" y="533"/>
                      <a:pt x="255" y="533"/>
                    </a:cubicBezTo>
                    <a:cubicBezTo>
                      <a:pt x="221" y="591"/>
                      <a:pt x="196" y="654"/>
                      <a:pt x="178" y="719"/>
                    </a:cubicBezTo>
                    <a:cubicBezTo>
                      <a:pt x="76" y="719"/>
                      <a:pt x="76" y="719"/>
                      <a:pt x="76" y="719"/>
                    </a:cubicBezTo>
                    <a:cubicBezTo>
                      <a:pt x="34" y="719"/>
                      <a:pt x="0" y="753"/>
                      <a:pt x="0" y="795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0" y="1078"/>
                      <a:pt x="34" y="1112"/>
                      <a:pt x="76" y="1112"/>
                    </a:cubicBezTo>
                    <a:cubicBezTo>
                      <a:pt x="179" y="1112"/>
                      <a:pt x="179" y="1112"/>
                      <a:pt x="179" y="1112"/>
                    </a:cubicBezTo>
                    <a:cubicBezTo>
                      <a:pt x="196" y="1177"/>
                      <a:pt x="222" y="1240"/>
                      <a:pt x="256" y="1298"/>
                    </a:cubicBezTo>
                    <a:cubicBezTo>
                      <a:pt x="183" y="1371"/>
                      <a:pt x="183" y="1371"/>
                      <a:pt x="183" y="1371"/>
                    </a:cubicBezTo>
                    <a:cubicBezTo>
                      <a:pt x="153" y="1400"/>
                      <a:pt x="153" y="1448"/>
                      <a:pt x="183" y="1478"/>
                    </a:cubicBezTo>
                    <a:cubicBezTo>
                      <a:pt x="354" y="1649"/>
                      <a:pt x="354" y="1649"/>
                      <a:pt x="354" y="1649"/>
                    </a:cubicBezTo>
                    <a:cubicBezTo>
                      <a:pt x="383" y="1678"/>
                      <a:pt x="431" y="1678"/>
                      <a:pt x="461" y="1649"/>
                    </a:cubicBezTo>
                    <a:cubicBezTo>
                      <a:pt x="534" y="1576"/>
                      <a:pt x="534" y="1576"/>
                      <a:pt x="534" y="1576"/>
                    </a:cubicBezTo>
                    <a:cubicBezTo>
                      <a:pt x="592" y="1610"/>
                      <a:pt x="654" y="1636"/>
                      <a:pt x="719" y="1653"/>
                    </a:cubicBezTo>
                    <a:cubicBezTo>
                      <a:pt x="719" y="1756"/>
                      <a:pt x="719" y="1756"/>
                      <a:pt x="719" y="1756"/>
                    </a:cubicBezTo>
                    <a:cubicBezTo>
                      <a:pt x="719" y="1798"/>
                      <a:pt x="753" y="1832"/>
                      <a:pt x="795" y="1832"/>
                    </a:cubicBezTo>
                    <a:cubicBezTo>
                      <a:pt x="1037" y="1832"/>
                      <a:pt x="1037" y="1832"/>
                      <a:pt x="1037" y="1832"/>
                    </a:cubicBezTo>
                    <a:cubicBezTo>
                      <a:pt x="1079" y="1832"/>
                      <a:pt x="1113" y="1798"/>
                      <a:pt x="1113" y="1756"/>
                    </a:cubicBezTo>
                    <a:cubicBezTo>
                      <a:pt x="1113" y="1653"/>
                      <a:pt x="1113" y="1653"/>
                      <a:pt x="1113" y="1653"/>
                    </a:cubicBezTo>
                    <a:cubicBezTo>
                      <a:pt x="1178" y="1636"/>
                      <a:pt x="1240" y="1610"/>
                      <a:pt x="1299" y="1576"/>
                    </a:cubicBezTo>
                    <a:cubicBezTo>
                      <a:pt x="1371" y="1649"/>
                      <a:pt x="1371" y="1649"/>
                      <a:pt x="1371" y="1649"/>
                    </a:cubicBezTo>
                    <a:cubicBezTo>
                      <a:pt x="1400" y="1678"/>
                      <a:pt x="1448" y="1678"/>
                      <a:pt x="1478" y="1649"/>
                    </a:cubicBezTo>
                    <a:cubicBezTo>
                      <a:pt x="1649" y="1478"/>
                      <a:pt x="1649" y="1478"/>
                      <a:pt x="1649" y="1478"/>
                    </a:cubicBezTo>
                    <a:cubicBezTo>
                      <a:pt x="1679" y="1448"/>
                      <a:pt x="1679" y="1400"/>
                      <a:pt x="1649" y="1371"/>
                    </a:cubicBezTo>
                    <a:cubicBezTo>
                      <a:pt x="1577" y="1299"/>
                      <a:pt x="1577" y="1299"/>
                      <a:pt x="1577" y="1299"/>
                    </a:cubicBezTo>
                    <a:cubicBezTo>
                      <a:pt x="1611" y="1240"/>
                      <a:pt x="1637" y="1178"/>
                      <a:pt x="1654" y="1112"/>
                    </a:cubicBezTo>
                    <a:cubicBezTo>
                      <a:pt x="1756" y="1112"/>
                      <a:pt x="1756" y="1112"/>
                      <a:pt x="1756" y="1112"/>
                    </a:cubicBezTo>
                    <a:cubicBezTo>
                      <a:pt x="1798" y="1112"/>
                      <a:pt x="1832" y="1078"/>
                      <a:pt x="1832" y="1037"/>
                    </a:cubicBezTo>
                    <a:cubicBezTo>
                      <a:pt x="1832" y="795"/>
                      <a:pt x="1832" y="795"/>
                      <a:pt x="1832" y="795"/>
                    </a:cubicBezTo>
                    <a:cubicBezTo>
                      <a:pt x="1832" y="753"/>
                      <a:pt x="1798" y="719"/>
                      <a:pt x="1756" y="7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0" name="Freeform 181"/>
              <p:cNvSpPr>
                <a:spLocks noEditPoints="1"/>
              </p:cNvSpPr>
              <p:nvPr/>
            </p:nvSpPr>
            <p:spPr bwMode="auto">
              <a:xfrm>
                <a:off x="10972800" y="2166938"/>
                <a:ext cx="962025" cy="962025"/>
              </a:xfrm>
              <a:custGeom>
                <a:avLst/>
                <a:gdLst>
                  <a:gd name="T0" fmla="*/ 1645 w 1779"/>
                  <a:gd name="T1" fmla="*/ 246 h 1779"/>
                  <a:gd name="T2" fmla="*/ 1533 w 1779"/>
                  <a:gd name="T3" fmla="*/ 134 h 1779"/>
                  <a:gd name="T4" fmla="*/ 1320 w 1779"/>
                  <a:gd name="T5" fmla="*/ 47 h 1779"/>
                  <a:gd name="T6" fmla="*/ 1041 w 1779"/>
                  <a:gd name="T7" fmla="*/ 341 h 1779"/>
                  <a:gd name="T8" fmla="*/ 998 w 1779"/>
                  <a:gd name="T9" fmla="*/ 724 h 1779"/>
                  <a:gd name="T10" fmla="*/ 677 w 1779"/>
                  <a:gd name="T11" fmla="*/ 544 h 1779"/>
                  <a:gd name="T12" fmla="*/ 597 w 1779"/>
                  <a:gd name="T13" fmla="*/ 544 h 1779"/>
                  <a:gd name="T14" fmla="*/ 393 w 1779"/>
                  <a:gd name="T15" fmla="*/ 647 h 1779"/>
                  <a:gd name="T16" fmla="*/ 428 w 1779"/>
                  <a:gd name="T17" fmla="*/ 718 h 1779"/>
                  <a:gd name="T18" fmla="*/ 597 w 1779"/>
                  <a:gd name="T19" fmla="*/ 707 h 1779"/>
                  <a:gd name="T20" fmla="*/ 677 w 1779"/>
                  <a:gd name="T21" fmla="*/ 707 h 1779"/>
                  <a:gd name="T22" fmla="*/ 941 w 1779"/>
                  <a:gd name="T23" fmla="*/ 781 h 1779"/>
                  <a:gd name="T24" fmla="*/ 637 w 1779"/>
                  <a:gd name="T25" fmla="*/ 830 h 1779"/>
                  <a:gd name="T26" fmla="*/ 637 w 1779"/>
                  <a:gd name="T27" fmla="*/ 1454 h 1779"/>
                  <a:gd name="T28" fmla="*/ 884 w 1779"/>
                  <a:gd name="T29" fmla="*/ 952 h 1779"/>
                  <a:gd name="T30" fmla="*/ 1107 w 1779"/>
                  <a:gd name="T31" fmla="*/ 1102 h 1779"/>
                  <a:gd name="T32" fmla="*/ 1032 w 1779"/>
                  <a:gd name="T33" fmla="*/ 1142 h 1779"/>
                  <a:gd name="T34" fmla="*/ 1107 w 1779"/>
                  <a:gd name="T35" fmla="*/ 1182 h 1779"/>
                  <a:gd name="T36" fmla="*/ 677 w 1779"/>
                  <a:gd name="T37" fmla="*/ 1612 h 1779"/>
                  <a:gd name="T38" fmla="*/ 637 w 1779"/>
                  <a:gd name="T39" fmla="*/ 1536 h 1779"/>
                  <a:gd name="T40" fmla="*/ 597 w 1779"/>
                  <a:gd name="T41" fmla="*/ 1612 h 1779"/>
                  <a:gd name="T42" fmla="*/ 167 w 1779"/>
                  <a:gd name="T43" fmla="*/ 1182 h 1779"/>
                  <a:gd name="T44" fmla="*/ 242 w 1779"/>
                  <a:gd name="T45" fmla="*/ 1142 h 1779"/>
                  <a:gd name="T46" fmla="*/ 167 w 1779"/>
                  <a:gd name="T47" fmla="*/ 1102 h 1779"/>
                  <a:gd name="T48" fmla="*/ 191 w 1779"/>
                  <a:gd name="T49" fmla="*/ 886 h 1779"/>
                  <a:gd name="T50" fmla="*/ 87 w 1779"/>
                  <a:gd name="T51" fmla="*/ 1102 h 1779"/>
                  <a:gd name="T52" fmla="*/ 0 w 1779"/>
                  <a:gd name="T53" fmla="*/ 1142 h 1779"/>
                  <a:gd name="T54" fmla="*/ 87 w 1779"/>
                  <a:gd name="T55" fmla="*/ 1182 h 1779"/>
                  <a:gd name="T56" fmla="*/ 597 w 1779"/>
                  <a:gd name="T57" fmla="*/ 1692 h 1779"/>
                  <a:gd name="T58" fmla="*/ 637 w 1779"/>
                  <a:gd name="T59" fmla="*/ 1779 h 1779"/>
                  <a:gd name="T60" fmla="*/ 677 w 1779"/>
                  <a:gd name="T61" fmla="*/ 1692 h 1779"/>
                  <a:gd name="T62" fmla="*/ 1187 w 1779"/>
                  <a:gd name="T63" fmla="*/ 1182 h 1779"/>
                  <a:gd name="T64" fmla="*/ 1274 w 1779"/>
                  <a:gd name="T65" fmla="*/ 1142 h 1779"/>
                  <a:gd name="T66" fmla="*/ 1187 w 1779"/>
                  <a:gd name="T67" fmla="*/ 1102 h 1779"/>
                  <a:gd name="T68" fmla="*/ 1098 w 1779"/>
                  <a:gd name="T69" fmla="*/ 738 h 1779"/>
                  <a:gd name="T70" fmla="*/ 1466 w 1779"/>
                  <a:gd name="T71" fmla="*/ 726 h 1779"/>
                  <a:gd name="T72" fmla="*/ 1759 w 1779"/>
                  <a:gd name="T73" fmla="*/ 323 h 1779"/>
                  <a:gd name="T74" fmla="*/ 1377 w 1779"/>
                  <a:gd name="T75" fmla="*/ 103 h 1779"/>
                  <a:gd name="T76" fmla="*/ 1453 w 1779"/>
                  <a:gd name="T77" fmla="*/ 135 h 1779"/>
                  <a:gd name="T78" fmla="*/ 1234 w 1779"/>
                  <a:gd name="T79" fmla="*/ 488 h 1779"/>
                  <a:gd name="T80" fmla="*/ 1121 w 1779"/>
                  <a:gd name="T81" fmla="*/ 358 h 1779"/>
                  <a:gd name="T82" fmla="*/ 637 w 1779"/>
                  <a:gd name="T83" fmla="*/ 1374 h 1779"/>
                  <a:gd name="T84" fmla="*/ 637 w 1779"/>
                  <a:gd name="T85" fmla="*/ 910 h 1779"/>
                  <a:gd name="T86" fmla="*/ 699 w 1779"/>
                  <a:gd name="T87" fmla="*/ 1023 h 1779"/>
                  <a:gd name="T88" fmla="*/ 728 w 1779"/>
                  <a:gd name="T89" fmla="*/ 1091 h 1779"/>
                  <a:gd name="T90" fmla="*/ 827 w 1779"/>
                  <a:gd name="T91" fmla="*/ 1009 h 1779"/>
                  <a:gd name="T92" fmla="*/ 1676 w 1779"/>
                  <a:gd name="T93" fmla="*/ 402 h 1779"/>
                  <a:gd name="T94" fmla="*/ 1178 w 1779"/>
                  <a:gd name="T95" fmla="*/ 658 h 1779"/>
                  <a:gd name="T96" fmla="*/ 1509 w 1779"/>
                  <a:gd name="T97" fmla="*/ 326 h 1779"/>
                  <a:gd name="T98" fmla="*/ 1685 w 1779"/>
                  <a:gd name="T99" fmla="*/ 354 h 1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9" h="1779">
                    <a:moveTo>
                      <a:pt x="1759" y="323"/>
                    </a:moveTo>
                    <a:cubicBezTo>
                      <a:pt x="1740" y="276"/>
                      <a:pt x="1696" y="247"/>
                      <a:pt x="1645" y="246"/>
                    </a:cubicBezTo>
                    <a:cubicBezTo>
                      <a:pt x="1533" y="246"/>
                      <a:pt x="1533" y="246"/>
                      <a:pt x="1533" y="246"/>
                    </a:cubicBezTo>
                    <a:cubicBezTo>
                      <a:pt x="1533" y="134"/>
                      <a:pt x="1533" y="134"/>
                      <a:pt x="1533" y="134"/>
                    </a:cubicBezTo>
                    <a:cubicBezTo>
                      <a:pt x="1532" y="83"/>
                      <a:pt x="1503" y="39"/>
                      <a:pt x="1456" y="20"/>
                    </a:cubicBezTo>
                    <a:cubicBezTo>
                      <a:pt x="1408" y="0"/>
                      <a:pt x="1356" y="10"/>
                      <a:pt x="1320" y="47"/>
                    </a:cubicBezTo>
                    <a:cubicBezTo>
                      <a:pt x="1053" y="313"/>
                      <a:pt x="1053" y="313"/>
                      <a:pt x="1053" y="313"/>
                    </a:cubicBezTo>
                    <a:cubicBezTo>
                      <a:pt x="1045" y="321"/>
                      <a:pt x="1041" y="331"/>
                      <a:pt x="1041" y="341"/>
                    </a:cubicBezTo>
                    <a:cubicBezTo>
                      <a:pt x="1041" y="681"/>
                      <a:pt x="1041" y="681"/>
                      <a:pt x="1041" y="681"/>
                    </a:cubicBezTo>
                    <a:cubicBezTo>
                      <a:pt x="998" y="724"/>
                      <a:pt x="998" y="724"/>
                      <a:pt x="998" y="724"/>
                    </a:cubicBezTo>
                    <a:cubicBezTo>
                      <a:pt x="906" y="645"/>
                      <a:pt x="793" y="600"/>
                      <a:pt x="677" y="591"/>
                    </a:cubicBezTo>
                    <a:cubicBezTo>
                      <a:pt x="677" y="544"/>
                      <a:pt x="677" y="544"/>
                      <a:pt x="677" y="544"/>
                    </a:cubicBezTo>
                    <a:cubicBezTo>
                      <a:pt x="677" y="522"/>
                      <a:pt x="659" y="504"/>
                      <a:pt x="637" y="504"/>
                    </a:cubicBezTo>
                    <a:cubicBezTo>
                      <a:pt x="615" y="504"/>
                      <a:pt x="597" y="522"/>
                      <a:pt x="597" y="544"/>
                    </a:cubicBezTo>
                    <a:cubicBezTo>
                      <a:pt x="597" y="591"/>
                      <a:pt x="597" y="591"/>
                      <a:pt x="597" y="591"/>
                    </a:cubicBezTo>
                    <a:cubicBezTo>
                      <a:pt x="527" y="596"/>
                      <a:pt x="458" y="614"/>
                      <a:pt x="393" y="647"/>
                    </a:cubicBezTo>
                    <a:cubicBezTo>
                      <a:pt x="373" y="656"/>
                      <a:pt x="365" y="680"/>
                      <a:pt x="375" y="700"/>
                    </a:cubicBezTo>
                    <a:cubicBezTo>
                      <a:pt x="384" y="720"/>
                      <a:pt x="408" y="728"/>
                      <a:pt x="428" y="718"/>
                    </a:cubicBezTo>
                    <a:cubicBezTo>
                      <a:pt x="482" y="692"/>
                      <a:pt x="539" y="676"/>
                      <a:pt x="597" y="671"/>
                    </a:cubicBezTo>
                    <a:cubicBezTo>
                      <a:pt x="597" y="707"/>
                      <a:pt x="597" y="707"/>
                      <a:pt x="597" y="707"/>
                    </a:cubicBezTo>
                    <a:cubicBezTo>
                      <a:pt x="597" y="729"/>
                      <a:pt x="615" y="747"/>
                      <a:pt x="637" y="747"/>
                    </a:cubicBezTo>
                    <a:cubicBezTo>
                      <a:pt x="659" y="747"/>
                      <a:pt x="677" y="729"/>
                      <a:pt x="677" y="707"/>
                    </a:cubicBezTo>
                    <a:cubicBezTo>
                      <a:pt x="677" y="671"/>
                      <a:pt x="677" y="671"/>
                      <a:pt x="677" y="671"/>
                    </a:cubicBezTo>
                    <a:cubicBezTo>
                      <a:pt x="773" y="679"/>
                      <a:pt x="865" y="717"/>
                      <a:pt x="941" y="781"/>
                    </a:cubicBezTo>
                    <a:cubicBezTo>
                      <a:pt x="827" y="895"/>
                      <a:pt x="827" y="895"/>
                      <a:pt x="827" y="895"/>
                    </a:cubicBezTo>
                    <a:cubicBezTo>
                      <a:pt x="775" y="854"/>
                      <a:pt x="709" y="830"/>
                      <a:pt x="637" y="830"/>
                    </a:cubicBezTo>
                    <a:cubicBezTo>
                      <a:pt x="465" y="830"/>
                      <a:pt x="325" y="970"/>
                      <a:pt x="325" y="1142"/>
                    </a:cubicBezTo>
                    <a:cubicBezTo>
                      <a:pt x="325" y="1314"/>
                      <a:pt x="465" y="1454"/>
                      <a:pt x="637" y="1454"/>
                    </a:cubicBezTo>
                    <a:cubicBezTo>
                      <a:pt x="809" y="1454"/>
                      <a:pt x="949" y="1314"/>
                      <a:pt x="949" y="1142"/>
                    </a:cubicBezTo>
                    <a:cubicBezTo>
                      <a:pt x="949" y="1070"/>
                      <a:pt x="925" y="1004"/>
                      <a:pt x="884" y="952"/>
                    </a:cubicBezTo>
                    <a:cubicBezTo>
                      <a:pt x="998" y="838"/>
                      <a:pt x="998" y="838"/>
                      <a:pt x="998" y="838"/>
                    </a:cubicBezTo>
                    <a:cubicBezTo>
                      <a:pt x="1063" y="914"/>
                      <a:pt x="1099" y="1007"/>
                      <a:pt x="1107" y="1102"/>
                    </a:cubicBezTo>
                    <a:cubicBezTo>
                      <a:pt x="1072" y="1102"/>
                      <a:pt x="1072" y="1102"/>
                      <a:pt x="1072" y="1102"/>
                    </a:cubicBezTo>
                    <a:cubicBezTo>
                      <a:pt x="1049" y="1102"/>
                      <a:pt x="1032" y="1120"/>
                      <a:pt x="1032" y="1142"/>
                    </a:cubicBezTo>
                    <a:cubicBezTo>
                      <a:pt x="1032" y="1164"/>
                      <a:pt x="1049" y="1182"/>
                      <a:pt x="1072" y="1182"/>
                    </a:cubicBezTo>
                    <a:cubicBezTo>
                      <a:pt x="1107" y="1182"/>
                      <a:pt x="1107" y="1182"/>
                      <a:pt x="1107" y="1182"/>
                    </a:cubicBezTo>
                    <a:cubicBezTo>
                      <a:pt x="1098" y="1289"/>
                      <a:pt x="1052" y="1394"/>
                      <a:pt x="971" y="1475"/>
                    </a:cubicBezTo>
                    <a:cubicBezTo>
                      <a:pt x="889" y="1557"/>
                      <a:pt x="784" y="1603"/>
                      <a:pt x="677" y="1612"/>
                    </a:cubicBezTo>
                    <a:cubicBezTo>
                      <a:pt x="677" y="1576"/>
                      <a:pt x="677" y="1576"/>
                      <a:pt x="677" y="1576"/>
                    </a:cubicBezTo>
                    <a:cubicBezTo>
                      <a:pt x="677" y="1554"/>
                      <a:pt x="659" y="1536"/>
                      <a:pt x="637" y="1536"/>
                    </a:cubicBezTo>
                    <a:cubicBezTo>
                      <a:pt x="615" y="1536"/>
                      <a:pt x="597" y="1554"/>
                      <a:pt x="597" y="1576"/>
                    </a:cubicBezTo>
                    <a:cubicBezTo>
                      <a:pt x="597" y="1612"/>
                      <a:pt x="597" y="1612"/>
                      <a:pt x="597" y="1612"/>
                    </a:cubicBezTo>
                    <a:cubicBezTo>
                      <a:pt x="490" y="1603"/>
                      <a:pt x="385" y="1557"/>
                      <a:pt x="303" y="1475"/>
                    </a:cubicBezTo>
                    <a:cubicBezTo>
                      <a:pt x="223" y="1395"/>
                      <a:pt x="176" y="1290"/>
                      <a:pt x="167" y="1182"/>
                    </a:cubicBezTo>
                    <a:cubicBezTo>
                      <a:pt x="202" y="1182"/>
                      <a:pt x="202" y="1182"/>
                      <a:pt x="202" y="1182"/>
                    </a:cubicBezTo>
                    <a:cubicBezTo>
                      <a:pt x="224" y="1182"/>
                      <a:pt x="242" y="1164"/>
                      <a:pt x="242" y="1142"/>
                    </a:cubicBezTo>
                    <a:cubicBezTo>
                      <a:pt x="242" y="1120"/>
                      <a:pt x="224" y="1102"/>
                      <a:pt x="202" y="1102"/>
                    </a:cubicBezTo>
                    <a:cubicBezTo>
                      <a:pt x="167" y="1102"/>
                      <a:pt x="167" y="1102"/>
                      <a:pt x="167" y="1102"/>
                    </a:cubicBezTo>
                    <a:cubicBezTo>
                      <a:pt x="171" y="1046"/>
                      <a:pt x="186" y="991"/>
                      <a:pt x="210" y="939"/>
                    </a:cubicBezTo>
                    <a:cubicBezTo>
                      <a:pt x="220" y="919"/>
                      <a:pt x="211" y="895"/>
                      <a:pt x="191" y="886"/>
                    </a:cubicBezTo>
                    <a:cubicBezTo>
                      <a:pt x="172" y="876"/>
                      <a:pt x="148" y="885"/>
                      <a:pt x="138" y="905"/>
                    </a:cubicBezTo>
                    <a:cubicBezTo>
                      <a:pt x="108" y="968"/>
                      <a:pt x="91" y="1035"/>
                      <a:pt x="87" y="1102"/>
                    </a:cubicBezTo>
                    <a:cubicBezTo>
                      <a:pt x="40" y="1102"/>
                      <a:pt x="40" y="1102"/>
                      <a:pt x="40" y="1102"/>
                    </a:cubicBezTo>
                    <a:cubicBezTo>
                      <a:pt x="18" y="1102"/>
                      <a:pt x="0" y="1120"/>
                      <a:pt x="0" y="1142"/>
                    </a:cubicBezTo>
                    <a:cubicBezTo>
                      <a:pt x="0" y="1164"/>
                      <a:pt x="18" y="1182"/>
                      <a:pt x="40" y="1182"/>
                    </a:cubicBezTo>
                    <a:cubicBezTo>
                      <a:pt x="87" y="1182"/>
                      <a:pt x="87" y="1182"/>
                      <a:pt x="87" y="1182"/>
                    </a:cubicBezTo>
                    <a:cubicBezTo>
                      <a:pt x="96" y="1311"/>
                      <a:pt x="151" y="1436"/>
                      <a:pt x="247" y="1532"/>
                    </a:cubicBezTo>
                    <a:cubicBezTo>
                      <a:pt x="341" y="1627"/>
                      <a:pt x="465" y="1683"/>
                      <a:pt x="597" y="1692"/>
                    </a:cubicBezTo>
                    <a:cubicBezTo>
                      <a:pt x="597" y="1739"/>
                      <a:pt x="597" y="1739"/>
                      <a:pt x="597" y="1739"/>
                    </a:cubicBezTo>
                    <a:cubicBezTo>
                      <a:pt x="597" y="1761"/>
                      <a:pt x="615" y="1779"/>
                      <a:pt x="637" y="1779"/>
                    </a:cubicBezTo>
                    <a:cubicBezTo>
                      <a:pt x="659" y="1779"/>
                      <a:pt x="677" y="1761"/>
                      <a:pt x="677" y="1739"/>
                    </a:cubicBezTo>
                    <a:cubicBezTo>
                      <a:pt x="677" y="1692"/>
                      <a:pt x="677" y="1692"/>
                      <a:pt x="677" y="1692"/>
                    </a:cubicBezTo>
                    <a:cubicBezTo>
                      <a:pt x="809" y="1683"/>
                      <a:pt x="932" y="1627"/>
                      <a:pt x="1027" y="1532"/>
                    </a:cubicBezTo>
                    <a:cubicBezTo>
                      <a:pt x="1122" y="1437"/>
                      <a:pt x="1178" y="1314"/>
                      <a:pt x="1187" y="1182"/>
                    </a:cubicBezTo>
                    <a:cubicBezTo>
                      <a:pt x="1234" y="1182"/>
                      <a:pt x="1234" y="1182"/>
                      <a:pt x="1234" y="1182"/>
                    </a:cubicBezTo>
                    <a:cubicBezTo>
                      <a:pt x="1256" y="1182"/>
                      <a:pt x="1274" y="1164"/>
                      <a:pt x="1274" y="1142"/>
                    </a:cubicBezTo>
                    <a:cubicBezTo>
                      <a:pt x="1274" y="1120"/>
                      <a:pt x="1256" y="1102"/>
                      <a:pt x="1234" y="1102"/>
                    </a:cubicBezTo>
                    <a:cubicBezTo>
                      <a:pt x="1187" y="1102"/>
                      <a:pt x="1187" y="1102"/>
                      <a:pt x="1187" y="1102"/>
                    </a:cubicBezTo>
                    <a:cubicBezTo>
                      <a:pt x="1179" y="983"/>
                      <a:pt x="1133" y="871"/>
                      <a:pt x="1055" y="781"/>
                    </a:cubicBezTo>
                    <a:cubicBezTo>
                      <a:pt x="1098" y="738"/>
                      <a:pt x="1098" y="738"/>
                      <a:pt x="1098" y="738"/>
                    </a:cubicBezTo>
                    <a:cubicBezTo>
                      <a:pt x="1438" y="738"/>
                      <a:pt x="1438" y="738"/>
                      <a:pt x="1438" y="738"/>
                    </a:cubicBezTo>
                    <a:cubicBezTo>
                      <a:pt x="1448" y="738"/>
                      <a:pt x="1458" y="734"/>
                      <a:pt x="1466" y="726"/>
                    </a:cubicBezTo>
                    <a:cubicBezTo>
                      <a:pt x="1732" y="459"/>
                      <a:pt x="1732" y="459"/>
                      <a:pt x="1732" y="459"/>
                    </a:cubicBezTo>
                    <a:cubicBezTo>
                      <a:pt x="1768" y="423"/>
                      <a:pt x="1779" y="371"/>
                      <a:pt x="1759" y="323"/>
                    </a:cubicBezTo>
                    <a:moveTo>
                      <a:pt x="1121" y="358"/>
                    </a:moveTo>
                    <a:cubicBezTo>
                      <a:pt x="1377" y="103"/>
                      <a:pt x="1377" y="103"/>
                      <a:pt x="1377" y="103"/>
                    </a:cubicBezTo>
                    <a:cubicBezTo>
                      <a:pt x="1396" y="84"/>
                      <a:pt x="1419" y="91"/>
                      <a:pt x="1425" y="94"/>
                    </a:cubicBezTo>
                    <a:cubicBezTo>
                      <a:pt x="1431" y="96"/>
                      <a:pt x="1452" y="107"/>
                      <a:pt x="1453" y="135"/>
                    </a:cubicBezTo>
                    <a:cubicBezTo>
                      <a:pt x="1453" y="270"/>
                      <a:pt x="1453" y="270"/>
                      <a:pt x="1453" y="270"/>
                    </a:cubicBezTo>
                    <a:cubicBezTo>
                      <a:pt x="1234" y="488"/>
                      <a:pt x="1234" y="488"/>
                      <a:pt x="1234" y="488"/>
                    </a:cubicBezTo>
                    <a:cubicBezTo>
                      <a:pt x="1121" y="601"/>
                      <a:pt x="1121" y="601"/>
                      <a:pt x="1121" y="601"/>
                    </a:cubicBezTo>
                    <a:cubicBezTo>
                      <a:pt x="1121" y="358"/>
                      <a:pt x="1121" y="358"/>
                      <a:pt x="1121" y="358"/>
                    </a:cubicBezTo>
                    <a:close/>
                    <a:moveTo>
                      <a:pt x="869" y="1142"/>
                    </a:moveTo>
                    <a:cubicBezTo>
                      <a:pt x="869" y="1270"/>
                      <a:pt x="765" y="1374"/>
                      <a:pt x="637" y="1374"/>
                    </a:cubicBezTo>
                    <a:cubicBezTo>
                      <a:pt x="509" y="1374"/>
                      <a:pt x="405" y="1270"/>
                      <a:pt x="405" y="1142"/>
                    </a:cubicBezTo>
                    <a:cubicBezTo>
                      <a:pt x="405" y="1014"/>
                      <a:pt x="509" y="910"/>
                      <a:pt x="637" y="910"/>
                    </a:cubicBezTo>
                    <a:cubicBezTo>
                      <a:pt x="687" y="910"/>
                      <a:pt x="733" y="925"/>
                      <a:pt x="770" y="952"/>
                    </a:cubicBezTo>
                    <a:cubicBezTo>
                      <a:pt x="699" y="1023"/>
                      <a:pt x="699" y="1023"/>
                      <a:pt x="699" y="1023"/>
                    </a:cubicBezTo>
                    <a:cubicBezTo>
                      <a:pt x="684" y="1039"/>
                      <a:pt x="684" y="1064"/>
                      <a:pt x="699" y="1079"/>
                    </a:cubicBezTo>
                    <a:cubicBezTo>
                      <a:pt x="707" y="1087"/>
                      <a:pt x="718" y="1091"/>
                      <a:pt x="728" y="1091"/>
                    </a:cubicBezTo>
                    <a:cubicBezTo>
                      <a:pt x="738" y="1091"/>
                      <a:pt x="748" y="1087"/>
                      <a:pt x="756" y="1079"/>
                    </a:cubicBezTo>
                    <a:cubicBezTo>
                      <a:pt x="827" y="1009"/>
                      <a:pt x="827" y="1009"/>
                      <a:pt x="827" y="1009"/>
                    </a:cubicBezTo>
                    <a:cubicBezTo>
                      <a:pt x="853" y="1046"/>
                      <a:pt x="869" y="1092"/>
                      <a:pt x="869" y="1142"/>
                    </a:cubicBezTo>
                    <a:moveTo>
                      <a:pt x="1676" y="402"/>
                    </a:moveTo>
                    <a:cubicBezTo>
                      <a:pt x="1421" y="658"/>
                      <a:pt x="1421" y="658"/>
                      <a:pt x="1421" y="658"/>
                    </a:cubicBezTo>
                    <a:cubicBezTo>
                      <a:pt x="1178" y="658"/>
                      <a:pt x="1178" y="658"/>
                      <a:pt x="1178" y="658"/>
                    </a:cubicBezTo>
                    <a:cubicBezTo>
                      <a:pt x="1291" y="545"/>
                      <a:pt x="1291" y="545"/>
                      <a:pt x="1291" y="545"/>
                    </a:cubicBezTo>
                    <a:cubicBezTo>
                      <a:pt x="1509" y="326"/>
                      <a:pt x="1509" y="326"/>
                      <a:pt x="1509" y="326"/>
                    </a:cubicBezTo>
                    <a:cubicBezTo>
                      <a:pt x="1644" y="326"/>
                      <a:pt x="1644" y="326"/>
                      <a:pt x="1644" y="326"/>
                    </a:cubicBezTo>
                    <a:cubicBezTo>
                      <a:pt x="1672" y="326"/>
                      <a:pt x="1683" y="347"/>
                      <a:pt x="1685" y="354"/>
                    </a:cubicBezTo>
                    <a:cubicBezTo>
                      <a:pt x="1688" y="360"/>
                      <a:pt x="1695" y="383"/>
                      <a:pt x="1676" y="4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1" name="Freeform 182"/>
              <p:cNvSpPr/>
              <p:nvPr/>
            </p:nvSpPr>
            <p:spPr bwMode="auto">
              <a:xfrm>
                <a:off x="11291888" y="2765425"/>
                <a:ext cx="44450" cy="44450"/>
              </a:xfrm>
              <a:custGeom>
                <a:avLst/>
                <a:gdLst>
                  <a:gd name="T0" fmla="*/ 40 w 80"/>
                  <a:gd name="T1" fmla="*/ 0 h 80"/>
                  <a:gd name="T2" fmla="*/ 12 w 80"/>
                  <a:gd name="T3" fmla="*/ 12 h 80"/>
                  <a:gd name="T4" fmla="*/ 0 w 80"/>
                  <a:gd name="T5" fmla="*/ 40 h 80"/>
                  <a:gd name="T6" fmla="*/ 12 w 80"/>
                  <a:gd name="T7" fmla="*/ 68 h 80"/>
                  <a:gd name="T8" fmla="*/ 40 w 80"/>
                  <a:gd name="T9" fmla="*/ 80 h 80"/>
                  <a:gd name="T10" fmla="*/ 68 w 80"/>
                  <a:gd name="T11" fmla="*/ 68 h 80"/>
                  <a:gd name="T12" fmla="*/ 80 w 80"/>
                  <a:gd name="T13" fmla="*/ 40 h 80"/>
                  <a:gd name="T14" fmla="*/ 68 w 80"/>
                  <a:gd name="T15" fmla="*/ 12 h 80"/>
                  <a:gd name="T16" fmla="*/ 40 w 80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29" y="0"/>
                      <a:pt x="19" y="4"/>
                      <a:pt x="12" y="12"/>
                    </a:cubicBezTo>
                    <a:cubicBezTo>
                      <a:pt x="4" y="19"/>
                      <a:pt x="0" y="29"/>
                      <a:pt x="0" y="40"/>
                    </a:cubicBezTo>
                    <a:cubicBezTo>
                      <a:pt x="0" y="51"/>
                      <a:pt x="4" y="61"/>
                      <a:pt x="12" y="68"/>
                    </a:cubicBezTo>
                    <a:cubicBezTo>
                      <a:pt x="19" y="76"/>
                      <a:pt x="29" y="80"/>
                      <a:pt x="40" y="80"/>
                    </a:cubicBezTo>
                    <a:cubicBezTo>
                      <a:pt x="50" y="80"/>
                      <a:pt x="61" y="76"/>
                      <a:pt x="68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8" y="12"/>
                    </a:cubicBezTo>
                    <a:cubicBezTo>
                      <a:pt x="61" y="4"/>
                      <a:pt x="50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535744" y="3163185"/>
              <a:ext cx="531638" cy="531634"/>
              <a:chOff x="7294563" y="6013450"/>
              <a:chExt cx="1027113" cy="1027113"/>
            </a:xfrm>
            <a:solidFill>
              <a:schemeClr val="bg1"/>
            </a:solidFill>
          </p:grpSpPr>
          <p:sp>
            <p:nvSpPr>
              <p:cNvPr id="48" name="Freeform 307"/>
              <p:cNvSpPr>
                <a:spLocks noEditPoints="1"/>
              </p:cNvSpPr>
              <p:nvPr/>
            </p:nvSpPr>
            <p:spPr bwMode="auto">
              <a:xfrm>
                <a:off x="7294563" y="6016625"/>
                <a:ext cx="1027113" cy="1023938"/>
              </a:xfrm>
              <a:custGeom>
                <a:avLst/>
                <a:gdLst>
                  <a:gd name="T0" fmla="*/ 1762 w 1931"/>
                  <a:gd name="T1" fmla="*/ 426 h 1923"/>
                  <a:gd name="T2" fmla="*/ 1709 w 1931"/>
                  <a:gd name="T3" fmla="*/ 145 h 1923"/>
                  <a:gd name="T4" fmla="*/ 1575 w 1931"/>
                  <a:gd name="T5" fmla="*/ 66 h 1923"/>
                  <a:gd name="T6" fmla="*/ 1322 w 1931"/>
                  <a:gd name="T7" fmla="*/ 30 h 1923"/>
                  <a:gd name="T8" fmla="*/ 1247 w 1931"/>
                  <a:gd name="T9" fmla="*/ 169 h 1923"/>
                  <a:gd name="T10" fmla="*/ 899 w 1931"/>
                  <a:gd name="T11" fmla="*/ 134 h 1923"/>
                  <a:gd name="T12" fmla="*/ 321 w 1931"/>
                  <a:gd name="T13" fmla="*/ 732 h 1923"/>
                  <a:gd name="T14" fmla="*/ 73 w 1931"/>
                  <a:gd name="T15" fmla="*/ 876 h 1923"/>
                  <a:gd name="T16" fmla="*/ 0 w 1931"/>
                  <a:gd name="T17" fmla="*/ 1059 h 1923"/>
                  <a:gd name="T18" fmla="*/ 70 w 1931"/>
                  <a:gd name="T19" fmla="*/ 1328 h 1923"/>
                  <a:gd name="T20" fmla="*/ 299 w 1931"/>
                  <a:gd name="T21" fmla="*/ 1408 h 1923"/>
                  <a:gd name="T22" fmla="*/ 511 w 1931"/>
                  <a:gd name="T23" fmla="*/ 1513 h 1923"/>
                  <a:gd name="T24" fmla="*/ 712 w 1931"/>
                  <a:gd name="T25" fmla="*/ 1415 h 1923"/>
                  <a:gd name="T26" fmla="*/ 904 w 1931"/>
                  <a:gd name="T27" fmla="*/ 1923 h 1923"/>
                  <a:gd name="T28" fmla="*/ 1224 w 1931"/>
                  <a:gd name="T29" fmla="*/ 1507 h 1923"/>
                  <a:gd name="T30" fmla="*/ 1331 w 1931"/>
                  <a:gd name="T31" fmla="*/ 1144 h 1923"/>
                  <a:gd name="T32" fmla="*/ 1096 w 1931"/>
                  <a:gd name="T33" fmla="*/ 1571 h 1923"/>
                  <a:gd name="T34" fmla="*/ 675 w 1931"/>
                  <a:gd name="T35" fmla="*/ 1197 h 1923"/>
                  <a:gd name="T36" fmla="*/ 966 w 1931"/>
                  <a:gd name="T37" fmla="*/ 222 h 1923"/>
                  <a:gd name="T38" fmla="*/ 887 w 1931"/>
                  <a:gd name="T39" fmla="*/ 356 h 1923"/>
                  <a:gd name="T40" fmla="*/ 851 w 1931"/>
                  <a:gd name="T41" fmla="*/ 609 h 1923"/>
                  <a:gd name="T42" fmla="*/ 990 w 1931"/>
                  <a:gd name="T43" fmla="*/ 684 h 1923"/>
                  <a:gd name="T44" fmla="*/ 1043 w 1931"/>
                  <a:gd name="T45" fmla="*/ 965 h 1923"/>
                  <a:gd name="T46" fmla="*/ 1177 w 1931"/>
                  <a:gd name="T47" fmla="*/ 1044 h 1923"/>
                  <a:gd name="T48" fmla="*/ 1399 w 1931"/>
                  <a:gd name="T49" fmla="*/ 1108 h 1923"/>
                  <a:gd name="T50" fmla="*/ 1505 w 1931"/>
                  <a:gd name="T51" fmla="*/ 941 h 1923"/>
                  <a:gd name="T52" fmla="*/ 1786 w 1931"/>
                  <a:gd name="T53" fmla="*/ 888 h 1923"/>
                  <a:gd name="T54" fmla="*/ 1865 w 1931"/>
                  <a:gd name="T55" fmla="*/ 754 h 1923"/>
                  <a:gd name="T56" fmla="*/ 1901 w 1931"/>
                  <a:gd name="T57" fmla="*/ 501 h 1923"/>
                  <a:gd name="T58" fmla="*/ 372 w 1931"/>
                  <a:gd name="T59" fmla="*/ 1243 h 1923"/>
                  <a:gd name="T60" fmla="*/ 1032 w 1931"/>
                  <a:gd name="T61" fmla="*/ 1859 h 1923"/>
                  <a:gd name="T62" fmla="*/ 1096 w 1931"/>
                  <a:gd name="T63" fmla="*/ 1763 h 1923"/>
                  <a:gd name="T64" fmla="*/ 840 w 1931"/>
                  <a:gd name="T65" fmla="*/ 1699 h 1923"/>
                  <a:gd name="T66" fmla="*/ 705 w 1931"/>
                  <a:gd name="T67" fmla="*/ 1332 h 1923"/>
                  <a:gd name="T68" fmla="*/ 471 w 1931"/>
                  <a:gd name="T69" fmla="*/ 1395 h 1923"/>
                  <a:gd name="T70" fmla="*/ 285 w 1931"/>
                  <a:gd name="T71" fmla="*/ 1345 h 1923"/>
                  <a:gd name="T72" fmla="*/ 183 w 1931"/>
                  <a:gd name="T73" fmla="*/ 1276 h 1923"/>
                  <a:gd name="T74" fmla="*/ 64 w 1931"/>
                  <a:gd name="T75" fmla="*/ 1085 h 1923"/>
                  <a:gd name="T76" fmla="*/ 137 w 1931"/>
                  <a:gd name="T77" fmla="*/ 902 h 1923"/>
                  <a:gd name="T78" fmla="*/ 361 w 1931"/>
                  <a:gd name="T79" fmla="*/ 850 h 1923"/>
                  <a:gd name="T80" fmla="*/ 438 w 1931"/>
                  <a:gd name="T81" fmla="*/ 1314 h 1923"/>
                  <a:gd name="T82" fmla="*/ 1842 w 1931"/>
                  <a:gd name="T83" fmla="*/ 686 h 1923"/>
                  <a:gd name="T84" fmla="*/ 1715 w 1931"/>
                  <a:gd name="T85" fmla="*/ 901 h 1923"/>
                  <a:gd name="T86" fmla="*/ 1385 w 1931"/>
                  <a:gd name="T87" fmla="*/ 946 h 1923"/>
                  <a:gd name="T88" fmla="*/ 1177 w 1931"/>
                  <a:gd name="T89" fmla="*/ 820 h 1923"/>
                  <a:gd name="T90" fmla="*/ 1029 w 1931"/>
                  <a:gd name="T91" fmla="*/ 736 h 1923"/>
                  <a:gd name="T92" fmla="*/ 910 w 1931"/>
                  <a:gd name="T93" fmla="*/ 424 h 1923"/>
                  <a:gd name="T94" fmla="*/ 1037 w 1931"/>
                  <a:gd name="T95" fmla="*/ 209 h 1923"/>
                  <a:gd name="T96" fmla="*/ 1367 w 1931"/>
                  <a:gd name="T97" fmla="*/ 164 h 1923"/>
                  <a:gd name="T98" fmla="*/ 1575 w 1931"/>
                  <a:gd name="T99" fmla="*/ 290 h 1923"/>
                  <a:gd name="T100" fmla="*/ 1723 w 1931"/>
                  <a:gd name="T101" fmla="*/ 374 h 1923"/>
                  <a:gd name="T102" fmla="*/ 1842 w 1931"/>
                  <a:gd name="T103" fmla="*/ 686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31" h="1923">
                    <a:moveTo>
                      <a:pt x="1901" y="501"/>
                    </a:moveTo>
                    <a:cubicBezTo>
                      <a:pt x="1777" y="483"/>
                      <a:pt x="1777" y="483"/>
                      <a:pt x="1777" y="483"/>
                    </a:cubicBezTo>
                    <a:cubicBezTo>
                      <a:pt x="1759" y="480"/>
                      <a:pt x="1747" y="464"/>
                      <a:pt x="1749" y="447"/>
                    </a:cubicBezTo>
                    <a:cubicBezTo>
                      <a:pt x="1751" y="438"/>
                      <a:pt x="1755" y="431"/>
                      <a:pt x="1762" y="426"/>
                    </a:cubicBezTo>
                    <a:cubicBezTo>
                      <a:pt x="1862" y="350"/>
                      <a:pt x="1862" y="350"/>
                      <a:pt x="1862" y="350"/>
                    </a:cubicBezTo>
                    <a:cubicBezTo>
                      <a:pt x="1877" y="340"/>
                      <a:pt x="1879" y="320"/>
                      <a:pt x="1869" y="305"/>
                    </a:cubicBezTo>
                    <a:cubicBezTo>
                      <a:pt x="1754" y="152"/>
                      <a:pt x="1754" y="152"/>
                      <a:pt x="1754" y="152"/>
                    </a:cubicBezTo>
                    <a:cubicBezTo>
                      <a:pt x="1743" y="138"/>
                      <a:pt x="1723" y="135"/>
                      <a:pt x="1709" y="145"/>
                    </a:cubicBezTo>
                    <a:cubicBezTo>
                      <a:pt x="1608" y="221"/>
                      <a:pt x="1608" y="221"/>
                      <a:pt x="1608" y="221"/>
                    </a:cubicBezTo>
                    <a:cubicBezTo>
                      <a:pt x="1594" y="232"/>
                      <a:pt x="1574" y="229"/>
                      <a:pt x="1563" y="215"/>
                    </a:cubicBezTo>
                    <a:cubicBezTo>
                      <a:pt x="1558" y="208"/>
                      <a:pt x="1556" y="199"/>
                      <a:pt x="1557" y="191"/>
                    </a:cubicBezTo>
                    <a:cubicBezTo>
                      <a:pt x="1575" y="66"/>
                      <a:pt x="1575" y="66"/>
                      <a:pt x="1575" y="66"/>
                    </a:cubicBezTo>
                    <a:cubicBezTo>
                      <a:pt x="1578" y="49"/>
                      <a:pt x="1565" y="33"/>
                      <a:pt x="1548" y="30"/>
                    </a:cubicBezTo>
                    <a:cubicBezTo>
                      <a:pt x="1548" y="30"/>
                      <a:pt x="1548" y="30"/>
                      <a:pt x="1548" y="30"/>
                    </a:cubicBezTo>
                    <a:cubicBezTo>
                      <a:pt x="1358" y="3"/>
                      <a:pt x="1358" y="3"/>
                      <a:pt x="1358" y="3"/>
                    </a:cubicBezTo>
                    <a:cubicBezTo>
                      <a:pt x="1340" y="0"/>
                      <a:pt x="1324" y="13"/>
                      <a:pt x="1322" y="30"/>
                    </a:cubicBezTo>
                    <a:cubicBezTo>
                      <a:pt x="1322" y="30"/>
                      <a:pt x="1322" y="30"/>
                      <a:pt x="1322" y="30"/>
                    </a:cubicBezTo>
                    <a:cubicBezTo>
                      <a:pt x="1304" y="154"/>
                      <a:pt x="1304" y="154"/>
                      <a:pt x="1304" y="154"/>
                    </a:cubicBezTo>
                    <a:cubicBezTo>
                      <a:pt x="1301" y="172"/>
                      <a:pt x="1285" y="184"/>
                      <a:pt x="1268" y="182"/>
                    </a:cubicBezTo>
                    <a:cubicBezTo>
                      <a:pt x="1259" y="180"/>
                      <a:pt x="1252" y="176"/>
                      <a:pt x="1247" y="169"/>
                    </a:cubicBezTo>
                    <a:cubicBezTo>
                      <a:pt x="1171" y="69"/>
                      <a:pt x="1171" y="69"/>
                      <a:pt x="1171" y="69"/>
                    </a:cubicBezTo>
                    <a:cubicBezTo>
                      <a:pt x="1161" y="54"/>
                      <a:pt x="1141" y="52"/>
                      <a:pt x="1126" y="62"/>
                    </a:cubicBezTo>
                    <a:cubicBezTo>
                      <a:pt x="1030" y="134"/>
                      <a:pt x="1030" y="134"/>
                      <a:pt x="1030" y="134"/>
                    </a:cubicBezTo>
                    <a:cubicBezTo>
                      <a:pt x="987" y="130"/>
                      <a:pt x="943" y="130"/>
                      <a:pt x="899" y="134"/>
                    </a:cubicBezTo>
                    <a:cubicBezTo>
                      <a:pt x="614" y="167"/>
                      <a:pt x="391" y="394"/>
                      <a:pt x="363" y="680"/>
                    </a:cubicBezTo>
                    <a:cubicBezTo>
                      <a:pt x="362" y="689"/>
                      <a:pt x="362" y="698"/>
                      <a:pt x="362" y="707"/>
                    </a:cubicBezTo>
                    <a:cubicBezTo>
                      <a:pt x="352" y="707"/>
                      <a:pt x="352" y="707"/>
                      <a:pt x="352" y="707"/>
                    </a:cubicBezTo>
                    <a:cubicBezTo>
                      <a:pt x="337" y="707"/>
                      <a:pt x="324" y="717"/>
                      <a:pt x="321" y="732"/>
                    </a:cubicBezTo>
                    <a:cubicBezTo>
                      <a:pt x="299" y="837"/>
                      <a:pt x="299" y="837"/>
                      <a:pt x="299" y="837"/>
                    </a:cubicBezTo>
                    <a:cubicBezTo>
                      <a:pt x="210" y="776"/>
                      <a:pt x="210" y="776"/>
                      <a:pt x="210" y="776"/>
                    </a:cubicBezTo>
                    <a:cubicBezTo>
                      <a:pt x="197" y="767"/>
                      <a:pt x="180" y="769"/>
                      <a:pt x="169" y="780"/>
                    </a:cubicBezTo>
                    <a:cubicBezTo>
                      <a:pt x="73" y="876"/>
                      <a:pt x="73" y="876"/>
                      <a:pt x="73" y="876"/>
                    </a:cubicBezTo>
                    <a:cubicBezTo>
                      <a:pt x="62" y="887"/>
                      <a:pt x="61" y="904"/>
                      <a:pt x="70" y="917"/>
                    </a:cubicBezTo>
                    <a:cubicBezTo>
                      <a:pt x="130" y="1005"/>
                      <a:pt x="130" y="1005"/>
                      <a:pt x="130" y="1005"/>
                    </a:cubicBezTo>
                    <a:cubicBezTo>
                      <a:pt x="25" y="1027"/>
                      <a:pt x="25" y="1027"/>
                      <a:pt x="25" y="1027"/>
                    </a:cubicBezTo>
                    <a:cubicBezTo>
                      <a:pt x="10" y="1030"/>
                      <a:pt x="0" y="1044"/>
                      <a:pt x="0" y="1059"/>
                    </a:cubicBezTo>
                    <a:cubicBezTo>
                      <a:pt x="0" y="1187"/>
                      <a:pt x="0" y="1187"/>
                      <a:pt x="0" y="1187"/>
                    </a:cubicBezTo>
                    <a:cubicBezTo>
                      <a:pt x="0" y="1202"/>
                      <a:pt x="11" y="1215"/>
                      <a:pt x="25" y="1218"/>
                    </a:cubicBezTo>
                    <a:cubicBezTo>
                      <a:pt x="131" y="1240"/>
                      <a:pt x="131" y="1240"/>
                      <a:pt x="131" y="1240"/>
                    </a:cubicBezTo>
                    <a:cubicBezTo>
                      <a:pt x="70" y="1328"/>
                      <a:pt x="70" y="1328"/>
                      <a:pt x="70" y="1328"/>
                    </a:cubicBezTo>
                    <a:cubicBezTo>
                      <a:pt x="61" y="1341"/>
                      <a:pt x="63" y="1358"/>
                      <a:pt x="74" y="1369"/>
                    </a:cubicBezTo>
                    <a:cubicBezTo>
                      <a:pt x="170" y="1465"/>
                      <a:pt x="170" y="1465"/>
                      <a:pt x="170" y="1465"/>
                    </a:cubicBezTo>
                    <a:cubicBezTo>
                      <a:pt x="180" y="1476"/>
                      <a:pt x="198" y="1478"/>
                      <a:pt x="210" y="1469"/>
                    </a:cubicBezTo>
                    <a:cubicBezTo>
                      <a:pt x="299" y="1408"/>
                      <a:pt x="299" y="1408"/>
                      <a:pt x="299" y="1408"/>
                    </a:cubicBezTo>
                    <a:cubicBezTo>
                      <a:pt x="321" y="1513"/>
                      <a:pt x="321" y="1513"/>
                      <a:pt x="321" y="1513"/>
                    </a:cubicBezTo>
                    <a:cubicBezTo>
                      <a:pt x="324" y="1528"/>
                      <a:pt x="337" y="1539"/>
                      <a:pt x="352" y="1539"/>
                    </a:cubicBezTo>
                    <a:cubicBezTo>
                      <a:pt x="480" y="1539"/>
                      <a:pt x="480" y="1539"/>
                      <a:pt x="480" y="1539"/>
                    </a:cubicBezTo>
                    <a:cubicBezTo>
                      <a:pt x="495" y="1539"/>
                      <a:pt x="508" y="1528"/>
                      <a:pt x="511" y="1513"/>
                    </a:cubicBezTo>
                    <a:cubicBezTo>
                      <a:pt x="534" y="1408"/>
                      <a:pt x="534" y="1408"/>
                      <a:pt x="534" y="1408"/>
                    </a:cubicBezTo>
                    <a:cubicBezTo>
                      <a:pt x="622" y="1469"/>
                      <a:pt x="622" y="1469"/>
                      <a:pt x="622" y="1469"/>
                    </a:cubicBezTo>
                    <a:cubicBezTo>
                      <a:pt x="635" y="1478"/>
                      <a:pt x="652" y="1476"/>
                      <a:pt x="663" y="1465"/>
                    </a:cubicBezTo>
                    <a:cubicBezTo>
                      <a:pt x="712" y="1415"/>
                      <a:pt x="712" y="1415"/>
                      <a:pt x="712" y="1415"/>
                    </a:cubicBezTo>
                    <a:cubicBezTo>
                      <a:pt x="712" y="1507"/>
                      <a:pt x="712" y="1507"/>
                      <a:pt x="712" y="1507"/>
                    </a:cubicBezTo>
                    <a:cubicBezTo>
                      <a:pt x="713" y="1552"/>
                      <a:pt x="737" y="1594"/>
                      <a:pt x="776" y="1617"/>
                    </a:cubicBezTo>
                    <a:cubicBezTo>
                      <a:pt x="776" y="1795"/>
                      <a:pt x="776" y="1795"/>
                      <a:pt x="776" y="1795"/>
                    </a:cubicBezTo>
                    <a:cubicBezTo>
                      <a:pt x="776" y="1865"/>
                      <a:pt x="834" y="1923"/>
                      <a:pt x="904" y="1923"/>
                    </a:cubicBezTo>
                    <a:cubicBezTo>
                      <a:pt x="1032" y="1923"/>
                      <a:pt x="1032" y="1923"/>
                      <a:pt x="1032" y="1923"/>
                    </a:cubicBezTo>
                    <a:cubicBezTo>
                      <a:pt x="1103" y="1923"/>
                      <a:pt x="1160" y="1865"/>
                      <a:pt x="1160" y="1795"/>
                    </a:cubicBezTo>
                    <a:cubicBezTo>
                      <a:pt x="1160" y="1617"/>
                      <a:pt x="1160" y="1617"/>
                      <a:pt x="1160" y="1617"/>
                    </a:cubicBezTo>
                    <a:cubicBezTo>
                      <a:pt x="1200" y="1594"/>
                      <a:pt x="1224" y="1552"/>
                      <a:pt x="1224" y="1507"/>
                    </a:cubicBezTo>
                    <a:cubicBezTo>
                      <a:pt x="1224" y="1380"/>
                      <a:pt x="1224" y="1380"/>
                      <a:pt x="1224" y="1380"/>
                    </a:cubicBezTo>
                    <a:cubicBezTo>
                      <a:pt x="1225" y="1327"/>
                      <a:pt x="1253" y="1277"/>
                      <a:pt x="1298" y="1249"/>
                    </a:cubicBezTo>
                    <a:cubicBezTo>
                      <a:pt x="1325" y="1232"/>
                      <a:pt x="1350" y="1213"/>
                      <a:pt x="1374" y="1192"/>
                    </a:cubicBezTo>
                    <a:cubicBezTo>
                      <a:pt x="1331" y="1144"/>
                      <a:pt x="1331" y="1144"/>
                      <a:pt x="1331" y="1144"/>
                    </a:cubicBezTo>
                    <a:cubicBezTo>
                      <a:pt x="1310" y="1163"/>
                      <a:pt x="1287" y="1180"/>
                      <a:pt x="1264" y="1196"/>
                    </a:cubicBezTo>
                    <a:cubicBezTo>
                      <a:pt x="1200" y="1235"/>
                      <a:pt x="1161" y="1305"/>
                      <a:pt x="1160" y="1380"/>
                    </a:cubicBezTo>
                    <a:cubicBezTo>
                      <a:pt x="1160" y="1507"/>
                      <a:pt x="1160" y="1507"/>
                      <a:pt x="1160" y="1507"/>
                    </a:cubicBezTo>
                    <a:cubicBezTo>
                      <a:pt x="1160" y="1542"/>
                      <a:pt x="1132" y="1571"/>
                      <a:pt x="1096" y="1571"/>
                    </a:cubicBezTo>
                    <a:cubicBezTo>
                      <a:pt x="840" y="1571"/>
                      <a:pt x="840" y="1571"/>
                      <a:pt x="840" y="1571"/>
                    </a:cubicBezTo>
                    <a:cubicBezTo>
                      <a:pt x="805" y="1571"/>
                      <a:pt x="776" y="1542"/>
                      <a:pt x="776" y="1507"/>
                    </a:cubicBezTo>
                    <a:cubicBezTo>
                      <a:pt x="776" y="1377"/>
                      <a:pt x="776" y="1377"/>
                      <a:pt x="776" y="1377"/>
                    </a:cubicBezTo>
                    <a:cubicBezTo>
                      <a:pt x="776" y="1304"/>
                      <a:pt x="737" y="1236"/>
                      <a:pt x="675" y="1197"/>
                    </a:cubicBezTo>
                    <a:cubicBezTo>
                      <a:pt x="421" y="1037"/>
                      <a:pt x="345" y="702"/>
                      <a:pt x="504" y="449"/>
                    </a:cubicBezTo>
                    <a:cubicBezTo>
                      <a:pt x="603" y="291"/>
                      <a:pt x="776" y="196"/>
                      <a:pt x="962" y="195"/>
                    </a:cubicBezTo>
                    <a:cubicBezTo>
                      <a:pt x="961" y="196"/>
                      <a:pt x="961" y="197"/>
                      <a:pt x="960" y="199"/>
                    </a:cubicBezTo>
                    <a:cubicBezTo>
                      <a:pt x="959" y="207"/>
                      <a:pt x="961" y="215"/>
                      <a:pt x="966" y="222"/>
                    </a:cubicBezTo>
                    <a:cubicBezTo>
                      <a:pt x="1042" y="323"/>
                      <a:pt x="1042" y="323"/>
                      <a:pt x="1042" y="323"/>
                    </a:cubicBezTo>
                    <a:cubicBezTo>
                      <a:pt x="1050" y="333"/>
                      <a:pt x="1051" y="347"/>
                      <a:pt x="1044" y="358"/>
                    </a:cubicBezTo>
                    <a:cubicBezTo>
                      <a:pt x="1037" y="369"/>
                      <a:pt x="1025" y="376"/>
                      <a:pt x="1012" y="374"/>
                    </a:cubicBezTo>
                    <a:cubicBezTo>
                      <a:pt x="887" y="356"/>
                      <a:pt x="887" y="356"/>
                      <a:pt x="887" y="356"/>
                    </a:cubicBezTo>
                    <a:cubicBezTo>
                      <a:pt x="870" y="353"/>
                      <a:pt x="854" y="366"/>
                      <a:pt x="851" y="383"/>
                    </a:cubicBezTo>
                    <a:cubicBezTo>
                      <a:pt x="851" y="383"/>
                      <a:pt x="851" y="383"/>
                      <a:pt x="851" y="383"/>
                    </a:cubicBezTo>
                    <a:cubicBezTo>
                      <a:pt x="824" y="573"/>
                      <a:pt x="824" y="573"/>
                      <a:pt x="824" y="573"/>
                    </a:cubicBezTo>
                    <a:cubicBezTo>
                      <a:pt x="821" y="591"/>
                      <a:pt x="834" y="607"/>
                      <a:pt x="851" y="609"/>
                    </a:cubicBezTo>
                    <a:cubicBezTo>
                      <a:pt x="851" y="609"/>
                      <a:pt x="851" y="609"/>
                      <a:pt x="851" y="609"/>
                    </a:cubicBezTo>
                    <a:cubicBezTo>
                      <a:pt x="976" y="627"/>
                      <a:pt x="976" y="627"/>
                      <a:pt x="976" y="627"/>
                    </a:cubicBezTo>
                    <a:cubicBezTo>
                      <a:pt x="993" y="630"/>
                      <a:pt x="1005" y="646"/>
                      <a:pt x="1003" y="663"/>
                    </a:cubicBezTo>
                    <a:cubicBezTo>
                      <a:pt x="1002" y="672"/>
                      <a:pt x="997" y="679"/>
                      <a:pt x="990" y="684"/>
                    </a:cubicBezTo>
                    <a:cubicBezTo>
                      <a:pt x="890" y="760"/>
                      <a:pt x="890" y="760"/>
                      <a:pt x="890" y="760"/>
                    </a:cubicBezTo>
                    <a:cubicBezTo>
                      <a:pt x="876" y="770"/>
                      <a:pt x="873" y="791"/>
                      <a:pt x="883" y="805"/>
                    </a:cubicBezTo>
                    <a:cubicBezTo>
                      <a:pt x="998" y="958"/>
                      <a:pt x="998" y="958"/>
                      <a:pt x="998" y="958"/>
                    </a:cubicBezTo>
                    <a:cubicBezTo>
                      <a:pt x="1009" y="972"/>
                      <a:pt x="1029" y="975"/>
                      <a:pt x="1043" y="965"/>
                    </a:cubicBezTo>
                    <a:cubicBezTo>
                      <a:pt x="1144" y="889"/>
                      <a:pt x="1144" y="889"/>
                      <a:pt x="1144" y="889"/>
                    </a:cubicBezTo>
                    <a:cubicBezTo>
                      <a:pt x="1158" y="879"/>
                      <a:pt x="1178" y="882"/>
                      <a:pt x="1189" y="896"/>
                    </a:cubicBezTo>
                    <a:cubicBezTo>
                      <a:pt x="1194" y="902"/>
                      <a:pt x="1196" y="911"/>
                      <a:pt x="1195" y="919"/>
                    </a:cubicBezTo>
                    <a:cubicBezTo>
                      <a:pt x="1177" y="1044"/>
                      <a:pt x="1177" y="1044"/>
                      <a:pt x="1177" y="1044"/>
                    </a:cubicBezTo>
                    <a:cubicBezTo>
                      <a:pt x="1174" y="1061"/>
                      <a:pt x="1187" y="1078"/>
                      <a:pt x="1204" y="1080"/>
                    </a:cubicBezTo>
                    <a:cubicBezTo>
                      <a:pt x="1204" y="1080"/>
                      <a:pt x="1204" y="1080"/>
                      <a:pt x="1204" y="1080"/>
                    </a:cubicBezTo>
                    <a:cubicBezTo>
                      <a:pt x="1394" y="1107"/>
                      <a:pt x="1394" y="1107"/>
                      <a:pt x="1394" y="1107"/>
                    </a:cubicBezTo>
                    <a:cubicBezTo>
                      <a:pt x="1396" y="1107"/>
                      <a:pt x="1397" y="1108"/>
                      <a:pt x="1399" y="1108"/>
                    </a:cubicBezTo>
                    <a:cubicBezTo>
                      <a:pt x="1415" y="1108"/>
                      <a:pt x="1428" y="1096"/>
                      <a:pt x="1430" y="1080"/>
                    </a:cubicBezTo>
                    <a:cubicBezTo>
                      <a:pt x="1448" y="956"/>
                      <a:pt x="1448" y="956"/>
                      <a:pt x="1448" y="956"/>
                    </a:cubicBezTo>
                    <a:cubicBezTo>
                      <a:pt x="1451" y="938"/>
                      <a:pt x="1467" y="926"/>
                      <a:pt x="1484" y="928"/>
                    </a:cubicBezTo>
                    <a:cubicBezTo>
                      <a:pt x="1493" y="930"/>
                      <a:pt x="1500" y="934"/>
                      <a:pt x="1505" y="941"/>
                    </a:cubicBezTo>
                    <a:cubicBezTo>
                      <a:pt x="1581" y="1041"/>
                      <a:pt x="1581" y="1041"/>
                      <a:pt x="1581" y="1041"/>
                    </a:cubicBezTo>
                    <a:cubicBezTo>
                      <a:pt x="1591" y="1056"/>
                      <a:pt x="1612" y="1058"/>
                      <a:pt x="1626" y="1048"/>
                    </a:cubicBezTo>
                    <a:cubicBezTo>
                      <a:pt x="1779" y="933"/>
                      <a:pt x="1779" y="933"/>
                      <a:pt x="1779" y="933"/>
                    </a:cubicBezTo>
                    <a:cubicBezTo>
                      <a:pt x="1793" y="922"/>
                      <a:pt x="1796" y="902"/>
                      <a:pt x="1786" y="888"/>
                    </a:cubicBezTo>
                    <a:cubicBezTo>
                      <a:pt x="1710" y="787"/>
                      <a:pt x="1710" y="787"/>
                      <a:pt x="1710" y="787"/>
                    </a:cubicBezTo>
                    <a:cubicBezTo>
                      <a:pt x="1702" y="777"/>
                      <a:pt x="1702" y="763"/>
                      <a:pt x="1708" y="752"/>
                    </a:cubicBezTo>
                    <a:cubicBezTo>
                      <a:pt x="1715" y="740"/>
                      <a:pt x="1728" y="734"/>
                      <a:pt x="1740" y="736"/>
                    </a:cubicBezTo>
                    <a:cubicBezTo>
                      <a:pt x="1865" y="754"/>
                      <a:pt x="1865" y="754"/>
                      <a:pt x="1865" y="754"/>
                    </a:cubicBezTo>
                    <a:cubicBezTo>
                      <a:pt x="1882" y="757"/>
                      <a:pt x="1899" y="745"/>
                      <a:pt x="1901" y="727"/>
                    </a:cubicBezTo>
                    <a:cubicBezTo>
                      <a:pt x="1901" y="727"/>
                      <a:pt x="1901" y="727"/>
                      <a:pt x="1901" y="727"/>
                    </a:cubicBezTo>
                    <a:cubicBezTo>
                      <a:pt x="1928" y="537"/>
                      <a:pt x="1928" y="537"/>
                      <a:pt x="1928" y="537"/>
                    </a:cubicBezTo>
                    <a:cubicBezTo>
                      <a:pt x="1931" y="519"/>
                      <a:pt x="1919" y="503"/>
                      <a:pt x="1901" y="501"/>
                    </a:cubicBezTo>
                    <a:cubicBezTo>
                      <a:pt x="1901" y="501"/>
                      <a:pt x="1901" y="501"/>
                      <a:pt x="1901" y="501"/>
                    </a:cubicBezTo>
                    <a:close/>
                    <a:moveTo>
                      <a:pt x="417" y="995"/>
                    </a:moveTo>
                    <a:cubicBezTo>
                      <a:pt x="447" y="1058"/>
                      <a:pt x="487" y="1116"/>
                      <a:pt x="536" y="1166"/>
                    </a:cubicBezTo>
                    <a:cubicBezTo>
                      <a:pt x="512" y="1232"/>
                      <a:pt x="439" y="1267"/>
                      <a:pt x="372" y="1243"/>
                    </a:cubicBezTo>
                    <a:cubicBezTo>
                      <a:pt x="306" y="1219"/>
                      <a:pt x="272" y="1146"/>
                      <a:pt x="295" y="1079"/>
                    </a:cubicBezTo>
                    <a:cubicBezTo>
                      <a:pt x="314" y="1028"/>
                      <a:pt x="362" y="994"/>
                      <a:pt x="416" y="995"/>
                    </a:cubicBezTo>
                    <a:lnTo>
                      <a:pt x="417" y="995"/>
                    </a:lnTo>
                    <a:close/>
                    <a:moveTo>
                      <a:pt x="1032" y="1859"/>
                    </a:moveTo>
                    <a:cubicBezTo>
                      <a:pt x="904" y="1859"/>
                      <a:pt x="904" y="1859"/>
                      <a:pt x="904" y="1859"/>
                    </a:cubicBezTo>
                    <a:cubicBezTo>
                      <a:pt x="869" y="1859"/>
                      <a:pt x="840" y="1830"/>
                      <a:pt x="840" y="1795"/>
                    </a:cubicBezTo>
                    <a:cubicBezTo>
                      <a:pt x="840" y="1763"/>
                      <a:pt x="840" y="1763"/>
                      <a:pt x="840" y="1763"/>
                    </a:cubicBezTo>
                    <a:cubicBezTo>
                      <a:pt x="1096" y="1763"/>
                      <a:pt x="1096" y="1763"/>
                      <a:pt x="1096" y="1763"/>
                    </a:cubicBezTo>
                    <a:cubicBezTo>
                      <a:pt x="1096" y="1795"/>
                      <a:pt x="1096" y="1795"/>
                      <a:pt x="1096" y="1795"/>
                    </a:cubicBezTo>
                    <a:cubicBezTo>
                      <a:pt x="1096" y="1830"/>
                      <a:pt x="1068" y="1859"/>
                      <a:pt x="1032" y="1859"/>
                    </a:cubicBezTo>
                    <a:moveTo>
                      <a:pt x="1096" y="1699"/>
                    </a:moveTo>
                    <a:cubicBezTo>
                      <a:pt x="840" y="1699"/>
                      <a:pt x="840" y="1699"/>
                      <a:pt x="840" y="1699"/>
                    </a:cubicBezTo>
                    <a:cubicBezTo>
                      <a:pt x="840" y="1635"/>
                      <a:pt x="840" y="1635"/>
                      <a:pt x="840" y="1635"/>
                    </a:cubicBezTo>
                    <a:cubicBezTo>
                      <a:pt x="1096" y="1635"/>
                      <a:pt x="1096" y="1635"/>
                      <a:pt x="1096" y="1635"/>
                    </a:cubicBezTo>
                    <a:lnTo>
                      <a:pt x="1096" y="1699"/>
                    </a:lnTo>
                    <a:close/>
                    <a:moveTo>
                      <a:pt x="705" y="1332"/>
                    </a:moveTo>
                    <a:cubicBezTo>
                      <a:pt x="636" y="1401"/>
                      <a:pt x="636" y="1401"/>
                      <a:pt x="636" y="1401"/>
                    </a:cubicBezTo>
                    <a:cubicBezTo>
                      <a:pt x="570" y="1355"/>
                      <a:pt x="570" y="1355"/>
                      <a:pt x="570" y="1355"/>
                    </a:cubicBezTo>
                    <a:cubicBezTo>
                      <a:pt x="541" y="1335"/>
                      <a:pt x="501" y="1342"/>
                      <a:pt x="481" y="1372"/>
                    </a:cubicBezTo>
                    <a:cubicBezTo>
                      <a:pt x="476" y="1379"/>
                      <a:pt x="473" y="1386"/>
                      <a:pt x="471" y="1395"/>
                    </a:cubicBezTo>
                    <a:cubicBezTo>
                      <a:pt x="454" y="1475"/>
                      <a:pt x="454" y="1475"/>
                      <a:pt x="454" y="1475"/>
                    </a:cubicBezTo>
                    <a:cubicBezTo>
                      <a:pt x="378" y="1475"/>
                      <a:pt x="378" y="1475"/>
                      <a:pt x="378" y="1475"/>
                    </a:cubicBezTo>
                    <a:cubicBezTo>
                      <a:pt x="361" y="1395"/>
                      <a:pt x="361" y="1395"/>
                      <a:pt x="361" y="1395"/>
                    </a:cubicBezTo>
                    <a:cubicBezTo>
                      <a:pt x="354" y="1360"/>
                      <a:pt x="320" y="1338"/>
                      <a:pt x="285" y="1345"/>
                    </a:cubicBezTo>
                    <a:cubicBezTo>
                      <a:pt x="277" y="1347"/>
                      <a:pt x="269" y="1350"/>
                      <a:pt x="262" y="1355"/>
                    </a:cubicBezTo>
                    <a:cubicBezTo>
                      <a:pt x="196" y="1401"/>
                      <a:pt x="196" y="1401"/>
                      <a:pt x="196" y="1401"/>
                    </a:cubicBezTo>
                    <a:cubicBezTo>
                      <a:pt x="137" y="1343"/>
                      <a:pt x="137" y="1343"/>
                      <a:pt x="137" y="1343"/>
                    </a:cubicBezTo>
                    <a:cubicBezTo>
                      <a:pt x="183" y="1276"/>
                      <a:pt x="183" y="1276"/>
                      <a:pt x="183" y="1276"/>
                    </a:cubicBezTo>
                    <a:cubicBezTo>
                      <a:pt x="203" y="1247"/>
                      <a:pt x="196" y="1207"/>
                      <a:pt x="167" y="1187"/>
                    </a:cubicBezTo>
                    <a:cubicBezTo>
                      <a:pt x="160" y="1183"/>
                      <a:pt x="152" y="1179"/>
                      <a:pt x="144" y="1177"/>
                    </a:cubicBezTo>
                    <a:cubicBezTo>
                      <a:pt x="64" y="1161"/>
                      <a:pt x="64" y="1161"/>
                      <a:pt x="64" y="1161"/>
                    </a:cubicBezTo>
                    <a:cubicBezTo>
                      <a:pt x="64" y="1085"/>
                      <a:pt x="64" y="1085"/>
                      <a:pt x="64" y="1085"/>
                    </a:cubicBezTo>
                    <a:cubicBezTo>
                      <a:pt x="144" y="1068"/>
                      <a:pt x="144" y="1068"/>
                      <a:pt x="144" y="1068"/>
                    </a:cubicBezTo>
                    <a:cubicBezTo>
                      <a:pt x="178" y="1060"/>
                      <a:pt x="200" y="1026"/>
                      <a:pt x="193" y="992"/>
                    </a:cubicBezTo>
                    <a:cubicBezTo>
                      <a:pt x="191" y="984"/>
                      <a:pt x="188" y="976"/>
                      <a:pt x="183" y="969"/>
                    </a:cubicBezTo>
                    <a:cubicBezTo>
                      <a:pt x="137" y="902"/>
                      <a:pt x="137" y="902"/>
                      <a:pt x="137" y="902"/>
                    </a:cubicBezTo>
                    <a:cubicBezTo>
                      <a:pt x="196" y="844"/>
                      <a:pt x="196" y="844"/>
                      <a:pt x="196" y="844"/>
                    </a:cubicBezTo>
                    <a:cubicBezTo>
                      <a:pt x="262" y="890"/>
                      <a:pt x="262" y="890"/>
                      <a:pt x="262" y="890"/>
                    </a:cubicBezTo>
                    <a:cubicBezTo>
                      <a:pt x="291" y="910"/>
                      <a:pt x="331" y="903"/>
                      <a:pt x="351" y="874"/>
                    </a:cubicBezTo>
                    <a:cubicBezTo>
                      <a:pt x="356" y="867"/>
                      <a:pt x="359" y="859"/>
                      <a:pt x="361" y="850"/>
                    </a:cubicBezTo>
                    <a:cubicBezTo>
                      <a:pt x="367" y="824"/>
                      <a:pt x="367" y="824"/>
                      <a:pt x="367" y="824"/>
                    </a:cubicBezTo>
                    <a:cubicBezTo>
                      <a:pt x="372" y="861"/>
                      <a:pt x="380" y="897"/>
                      <a:pt x="392" y="932"/>
                    </a:cubicBezTo>
                    <a:cubicBezTo>
                      <a:pt x="287" y="945"/>
                      <a:pt x="212" y="1040"/>
                      <a:pt x="224" y="1146"/>
                    </a:cubicBezTo>
                    <a:cubicBezTo>
                      <a:pt x="237" y="1251"/>
                      <a:pt x="332" y="1326"/>
                      <a:pt x="438" y="1314"/>
                    </a:cubicBezTo>
                    <a:cubicBezTo>
                      <a:pt x="501" y="1306"/>
                      <a:pt x="557" y="1268"/>
                      <a:pt x="586" y="1211"/>
                    </a:cubicBezTo>
                    <a:cubicBezTo>
                      <a:pt x="603" y="1225"/>
                      <a:pt x="621" y="1238"/>
                      <a:pt x="640" y="1251"/>
                    </a:cubicBezTo>
                    <a:cubicBezTo>
                      <a:pt x="671" y="1270"/>
                      <a:pt x="693" y="1299"/>
                      <a:pt x="705" y="1332"/>
                    </a:cubicBezTo>
                    <a:moveTo>
                      <a:pt x="1842" y="686"/>
                    </a:moveTo>
                    <a:cubicBezTo>
                      <a:pt x="1749" y="673"/>
                      <a:pt x="1749" y="673"/>
                      <a:pt x="1749" y="673"/>
                    </a:cubicBezTo>
                    <a:cubicBezTo>
                      <a:pt x="1697" y="665"/>
                      <a:pt x="1648" y="702"/>
                      <a:pt x="1641" y="754"/>
                    </a:cubicBezTo>
                    <a:cubicBezTo>
                      <a:pt x="1637" y="780"/>
                      <a:pt x="1644" y="805"/>
                      <a:pt x="1659" y="826"/>
                    </a:cubicBezTo>
                    <a:cubicBezTo>
                      <a:pt x="1715" y="901"/>
                      <a:pt x="1715" y="901"/>
                      <a:pt x="1715" y="901"/>
                    </a:cubicBezTo>
                    <a:cubicBezTo>
                      <a:pt x="1613" y="977"/>
                      <a:pt x="1613" y="977"/>
                      <a:pt x="1613" y="977"/>
                    </a:cubicBezTo>
                    <a:cubicBezTo>
                      <a:pt x="1556" y="902"/>
                      <a:pt x="1556" y="902"/>
                      <a:pt x="1556" y="902"/>
                    </a:cubicBezTo>
                    <a:cubicBezTo>
                      <a:pt x="1525" y="860"/>
                      <a:pt x="1464" y="851"/>
                      <a:pt x="1422" y="883"/>
                    </a:cubicBezTo>
                    <a:cubicBezTo>
                      <a:pt x="1402" y="898"/>
                      <a:pt x="1388" y="921"/>
                      <a:pt x="1385" y="946"/>
                    </a:cubicBezTo>
                    <a:cubicBezTo>
                      <a:pt x="1372" y="1039"/>
                      <a:pt x="1372" y="1039"/>
                      <a:pt x="1372" y="1039"/>
                    </a:cubicBezTo>
                    <a:cubicBezTo>
                      <a:pt x="1245" y="1021"/>
                      <a:pt x="1245" y="1021"/>
                      <a:pt x="1245" y="1021"/>
                    </a:cubicBezTo>
                    <a:cubicBezTo>
                      <a:pt x="1258" y="928"/>
                      <a:pt x="1258" y="928"/>
                      <a:pt x="1258" y="928"/>
                    </a:cubicBezTo>
                    <a:cubicBezTo>
                      <a:pt x="1266" y="876"/>
                      <a:pt x="1229" y="827"/>
                      <a:pt x="1177" y="820"/>
                    </a:cubicBezTo>
                    <a:cubicBezTo>
                      <a:pt x="1152" y="816"/>
                      <a:pt x="1126" y="823"/>
                      <a:pt x="1106" y="838"/>
                    </a:cubicBezTo>
                    <a:cubicBezTo>
                      <a:pt x="1031" y="894"/>
                      <a:pt x="1031" y="894"/>
                      <a:pt x="1031" y="894"/>
                    </a:cubicBezTo>
                    <a:cubicBezTo>
                      <a:pt x="954" y="792"/>
                      <a:pt x="954" y="792"/>
                      <a:pt x="954" y="792"/>
                    </a:cubicBezTo>
                    <a:cubicBezTo>
                      <a:pt x="1029" y="736"/>
                      <a:pt x="1029" y="736"/>
                      <a:pt x="1029" y="736"/>
                    </a:cubicBezTo>
                    <a:cubicBezTo>
                      <a:pt x="1071" y="704"/>
                      <a:pt x="1080" y="644"/>
                      <a:pt x="1048" y="601"/>
                    </a:cubicBezTo>
                    <a:cubicBezTo>
                      <a:pt x="1033" y="581"/>
                      <a:pt x="1010" y="567"/>
                      <a:pt x="985" y="564"/>
                    </a:cubicBezTo>
                    <a:cubicBezTo>
                      <a:pt x="892" y="551"/>
                      <a:pt x="892" y="551"/>
                      <a:pt x="892" y="551"/>
                    </a:cubicBezTo>
                    <a:cubicBezTo>
                      <a:pt x="910" y="424"/>
                      <a:pt x="910" y="424"/>
                      <a:pt x="910" y="424"/>
                    </a:cubicBezTo>
                    <a:cubicBezTo>
                      <a:pt x="1003" y="437"/>
                      <a:pt x="1003" y="437"/>
                      <a:pt x="1003" y="437"/>
                    </a:cubicBezTo>
                    <a:cubicBezTo>
                      <a:pt x="1055" y="445"/>
                      <a:pt x="1104" y="408"/>
                      <a:pt x="1111" y="356"/>
                    </a:cubicBezTo>
                    <a:cubicBezTo>
                      <a:pt x="1115" y="330"/>
                      <a:pt x="1109" y="305"/>
                      <a:pt x="1093" y="284"/>
                    </a:cubicBezTo>
                    <a:cubicBezTo>
                      <a:pt x="1037" y="209"/>
                      <a:pt x="1037" y="209"/>
                      <a:pt x="1037" y="209"/>
                    </a:cubicBezTo>
                    <a:cubicBezTo>
                      <a:pt x="1139" y="133"/>
                      <a:pt x="1139" y="133"/>
                      <a:pt x="1139" y="133"/>
                    </a:cubicBezTo>
                    <a:cubicBezTo>
                      <a:pt x="1195" y="208"/>
                      <a:pt x="1195" y="208"/>
                      <a:pt x="1195" y="208"/>
                    </a:cubicBezTo>
                    <a:cubicBezTo>
                      <a:pt x="1227" y="250"/>
                      <a:pt x="1287" y="259"/>
                      <a:pt x="1330" y="227"/>
                    </a:cubicBezTo>
                    <a:cubicBezTo>
                      <a:pt x="1350" y="212"/>
                      <a:pt x="1364" y="189"/>
                      <a:pt x="1367" y="164"/>
                    </a:cubicBezTo>
                    <a:cubicBezTo>
                      <a:pt x="1381" y="71"/>
                      <a:pt x="1381" y="71"/>
                      <a:pt x="1381" y="71"/>
                    </a:cubicBezTo>
                    <a:cubicBezTo>
                      <a:pt x="1507" y="89"/>
                      <a:pt x="1507" y="89"/>
                      <a:pt x="1507" y="89"/>
                    </a:cubicBezTo>
                    <a:cubicBezTo>
                      <a:pt x="1494" y="182"/>
                      <a:pt x="1494" y="182"/>
                      <a:pt x="1494" y="182"/>
                    </a:cubicBezTo>
                    <a:cubicBezTo>
                      <a:pt x="1487" y="234"/>
                      <a:pt x="1523" y="283"/>
                      <a:pt x="1575" y="290"/>
                    </a:cubicBezTo>
                    <a:cubicBezTo>
                      <a:pt x="1601" y="294"/>
                      <a:pt x="1626" y="287"/>
                      <a:pt x="1647" y="272"/>
                    </a:cubicBezTo>
                    <a:cubicBezTo>
                      <a:pt x="1722" y="216"/>
                      <a:pt x="1722" y="216"/>
                      <a:pt x="1722" y="216"/>
                    </a:cubicBezTo>
                    <a:cubicBezTo>
                      <a:pt x="1798" y="318"/>
                      <a:pt x="1798" y="318"/>
                      <a:pt x="1798" y="318"/>
                    </a:cubicBezTo>
                    <a:cubicBezTo>
                      <a:pt x="1723" y="374"/>
                      <a:pt x="1723" y="374"/>
                      <a:pt x="1723" y="374"/>
                    </a:cubicBezTo>
                    <a:cubicBezTo>
                      <a:pt x="1681" y="406"/>
                      <a:pt x="1672" y="466"/>
                      <a:pt x="1704" y="509"/>
                    </a:cubicBezTo>
                    <a:cubicBezTo>
                      <a:pt x="1720" y="529"/>
                      <a:pt x="1742" y="543"/>
                      <a:pt x="1767" y="546"/>
                    </a:cubicBezTo>
                    <a:cubicBezTo>
                      <a:pt x="1860" y="560"/>
                      <a:pt x="1860" y="560"/>
                      <a:pt x="1860" y="560"/>
                    </a:cubicBezTo>
                    <a:lnTo>
                      <a:pt x="1842" y="6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9" name="Freeform 308"/>
              <p:cNvSpPr>
                <a:spLocks noEditPoints="1"/>
              </p:cNvSpPr>
              <p:nvPr/>
            </p:nvSpPr>
            <p:spPr bwMode="auto">
              <a:xfrm>
                <a:off x="7889876" y="6175375"/>
                <a:ext cx="273050" cy="27305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256 w 512"/>
                  <a:gd name="T11" fmla="*/ 448 h 512"/>
                  <a:gd name="T12" fmla="*/ 64 w 512"/>
                  <a:gd name="T13" fmla="*/ 256 h 512"/>
                  <a:gd name="T14" fmla="*/ 256 w 512"/>
                  <a:gd name="T15" fmla="*/ 64 h 512"/>
                  <a:gd name="T16" fmla="*/ 448 w 512"/>
                  <a:gd name="T17" fmla="*/ 256 h 512"/>
                  <a:gd name="T18" fmla="*/ 256 w 512"/>
                  <a:gd name="T19" fmla="*/ 4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7"/>
                      <a:pt x="115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moveTo>
                      <a:pt x="256" y="448"/>
                    </a:moveTo>
                    <a:cubicBezTo>
                      <a:pt x="150" y="448"/>
                      <a:pt x="64" y="362"/>
                      <a:pt x="64" y="256"/>
                    </a:cubicBezTo>
                    <a:cubicBezTo>
                      <a:pt x="64" y="150"/>
                      <a:pt x="150" y="64"/>
                      <a:pt x="256" y="64"/>
                    </a:cubicBezTo>
                    <a:cubicBezTo>
                      <a:pt x="362" y="64"/>
                      <a:pt x="448" y="150"/>
                      <a:pt x="448" y="256"/>
                    </a:cubicBezTo>
                    <a:cubicBezTo>
                      <a:pt x="448" y="362"/>
                      <a:pt x="362" y="448"/>
                      <a:pt x="256" y="4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7791451" y="6767513"/>
                <a:ext cx="34925" cy="50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1" name="Freeform 310"/>
              <p:cNvSpPr/>
              <p:nvPr/>
            </p:nvSpPr>
            <p:spPr bwMode="auto">
              <a:xfrm>
                <a:off x="7537451" y="6207125"/>
                <a:ext cx="288925" cy="525463"/>
              </a:xfrm>
              <a:custGeom>
                <a:avLst/>
                <a:gdLst>
                  <a:gd name="T0" fmla="*/ 371 w 544"/>
                  <a:gd name="T1" fmla="*/ 737 h 988"/>
                  <a:gd name="T2" fmla="*/ 154 w 544"/>
                  <a:gd name="T3" fmla="*/ 240 h 988"/>
                  <a:gd name="T4" fmla="*/ 307 w 544"/>
                  <a:gd name="T5" fmla="*/ 55 h 988"/>
                  <a:gd name="T6" fmla="*/ 272 w 544"/>
                  <a:gd name="T7" fmla="*/ 0 h 988"/>
                  <a:gd name="T8" fmla="*/ 132 w 544"/>
                  <a:gd name="T9" fmla="*/ 618 h 988"/>
                  <a:gd name="T10" fmla="*/ 348 w 544"/>
                  <a:gd name="T11" fmla="*/ 797 h 988"/>
                  <a:gd name="T12" fmla="*/ 479 w 544"/>
                  <a:gd name="T13" fmla="*/ 988 h 988"/>
                  <a:gd name="T14" fmla="*/ 543 w 544"/>
                  <a:gd name="T15" fmla="*/ 988 h 988"/>
                  <a:gd name="T16" fmla="*/ 371 w 544"/>
                  <a:gd name="T17" fmla="*/ 73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988">
                    <a:moveTo>
                      <a:pt x="371" y="737"/>
                    </a:moveTo>
                    <a:cubicBezTo>
                      <a:pt x="174" y="660"/>
                      <a:pt x="76" y="437"/>
                      <a:pt x="154" y="240"/>
                    </a:cubicBezTo>
                    <a:cubicBezTo>
                      <a:pt x="183" y="163"/>
                      <a:pt x="237" y="98"/>
                      <a:pt x="307" y="55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63" y="132"/>
                      <a:pt x="0" y="409"/>
                      <a:pt x="132" y="618"/>
                    </a:cubicBezTo>
                    <a:cubicBezTo>
                      <a:pt x="183" y="699"/>
                      <a:pt x="259" y="762"/>
                      <a:pt x="348" y="797"/>
                    </a:cubicBezTo>
                    <a:cubicBezTo>
                      <a:pt x="427" y="827"/>
                      <a:pt x="479" y="903"/>
                      <a:pt x="479" y="988"/>
                    </a:cubicBezTo>
                    <a:cubicBezTo>
                      <a:pt x="543" y="988"/>
                      <a:pt x="543" y="988"/>
                      <a:pt x="543" y="988"/>
                    </a:cubicBezTo>
                    <a:cubicBezTo>
                      <a:pt x="544" y="877"/>
                      <a:pt x="475" y="777"/>
                      <a:pt x="371" y="7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8132763" y="6648450"/>
                <a:ext cx="119063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3" name="Freeform 312"/>
              <p:cNvSpPr/>
              <p:nvPr/>
            </p:nvSpPr>
            <p:spPr bwMode="auto">
              <a:xfrm>
                <a:off x="8104188" y="6737350"/>
                <a:ext cx="123825" cy="111125"/>
              </a:xfrm>
              <a:custGeom>
                <a:avLst/>
                <a:gdLst>
                  <a:gd name="T0" fmla="*/ 0 w 78"/>
                  <a:gd name="T1" fmla="*/ 16 h 70"/>
                  <a:gd name="T2" fmla="*/ 14 w 78"/>
                  <a:gd name="T3" fmla="*/ 0 h 70"/>
                  <a:gd name="T4" fmla="*/ 78 w 78"/>
                  <a:gd name="T5" fmla="*/ 53 h 70"/>
                  <a:gd name="T6" fmla="*/ 65 w 78"/>
                  <a:gd name="T7" fmla="*/ 70 h 70"/>
                  <a:gd name="T8" fmla="*/ 0 w 78"/>
                  <a:gd name="T9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0">
                    <a:moveTo>
                      <a:pt x="0" y="16"/>
                    </a:moveTo>
                    <a:lnTo>
                      <a:pt x="14" y="0"/>
                    </a:lnTo>
                    <a:lnTo>
                      <a:pt x="78" y="53"/>
                    </a:lnTo>
                    <a:lnTo>
                      <a:pt x="65" y="7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8029576" y="6784975"/>
                <a:ext cx="34925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5" name="Freeform 314"/>
              <p:cNvSpPr/>
              <p:nvPr/>
            </p:nvSpPr>
            <p:spPr bwMode="auto">
              <a:xfrm>
                <a:off x="7312026" y="6273800"/>
                <a:ext cx="144463" cy="66675"/>
              </a:xfrm>
              <a:custGeom>
                <a:avLst/>
                <a:gdLst>
                  <a:gd name="T0" fmla="*/ 0 w 91"/>
                  <a:gd name="T1" fmla="*/ 21 h 42"/>
                  <a:gd name="T2" fmla="*/ 86 w 91"/>
                  <a:gd name="T3" fmla="*/ 0 h 42"/>
                  <a:gd name="T4" fmla="*/ 91 w 91"/>
                  <a:gd name="T5" fmla="*/ 21 h 42"/>
                  <a:gd name="T6" fmla="*/ 5 w 91"/>
                  <a:gd name="T7" fmla="*/ 42 h 42"/>
                  <a:gd name="T8" fmla="*/ 0 w 91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42">
                    <a:moveTo>
                      <a:pt x="0" y="21"/>
                    </a:moveTo>
                    <a:lnTo>
                      <a:pt x="86" y="0"/>
                    </a:lnTo>
                    <a:lnTo>
                      <a:pt x="91" y="21"/>
                    </a:lnTo>
                    <a:lnTo>
                      <a:pt x="5" y="42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6" name="Freeform 315"/>
              <p:cNvSpPr/>
              <p:nvPr/>
            </p:nvSpPr>
            <p:spPr bwMode="auto">
              <a:xfrm>
                <a:off x="7340601" y="6105525"/>
                <a:ext cx="138113" cy="112713"/>
              </a:xfrm>
              <a:custGeom>
                <a:avLst/>
                <a:gdLst>
                  <a:gd name="T0" fmla="*/ 0 w 87"/>
                  <a:gd name="T1" fmla="*/ 18 h 71"/>
                  <a:gd name="T2" fmla="*/ 12 w 87"/>
                  <a:gd name="T3" fmla="*/ 0 h 71"/>
                  <a:gd name="T4" fmla="*/ 87 w 87"/>
                  <a:gd name="T5" fmla="*/ 54 h 71"/>
                  <a:gd name="T6" fmla="*/ 75 w 87"/>
                  <a:gd name="T7" fmla="*/ 71 h 71"/>
                  <a:gd name="T8" fmla="*/ 0 w 87"/>
                  <a:gd name="T9" fmla="*/ 1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71">
                    <a:moveTo>
                      <a:pt x="0" y="18"/>
                    </a:moveTo>
                    <a:lnTo>
                      <a:pt x="12" y="0"/>
                    </a:lnTo>
                    <a:lnTo>
                      <a:pt x="87" y="54"/>
                    </a:lnTo>
                    <a:lnTo>
                      <a:pt x="75" y="71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7" name="Freeform 316"/>
              <p:cNvSpPr/>
              <p:nvPr/>
            </p:nvSpPr>
            <p:spPr bwMode="auto">
              <a:xfrm>
                <a:off x="7486651" y="6013450"/>
                <a:ext cx="66675" cy="144463"/>
              </a:xfrm>
              <a:custGeom>
                <a:avLst/>
                <a:gdLst>
                  <a:gd name="T0" fmla="*/ 0 w 42"/>
                  <a:gd name="T1" fmla="*/ 5 h 91"/>
                  <a:gd name="T2" fmla="*/ 20 w 42"/>
                  <a:gd name="T3" fmla="*/ 0 h 91"/>
                  <a:gd name="T4" fmla="*/ 42 w 42"/>
                  <a:gd name="T5" fmla="*/ 86 h 91"/>
                  <a:gd name="T6" fmla="*/ 21 w 42"/>
                  <a:gd name="T7" fmla="*/ 91 h 91"/>
                  <a:gd name="T8" fmla="*/ 0 w 42"/>
                  <a:gd name="T9" fmla="*/ 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1">
                    <a:moveTo>
                      <a:pt x="0" y="5"/>
                    </a:moveTo>
                    <a:lnTo>
                      <a:pt x="20" y="0"/>
                    </a:lnTo>
                    <a:lnTo>
                      <a:pt x="42" y="86"/>
                    </a:lnTo>
                    <a:lnTo>
                      <a:pt x="21" y="91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029425" y="3151484"/>
              <a:ext cx="561788" cy="555039"/>
              <a:chOff x="-31064200" y="-7081838"/>
              <a:chExt cx="21274087" cy="21018501"/>
            </a:xfrm>
            <a:solidFill>
              <a:schemeClr val="bg1"/>
            </a:solidFill>
          </p:grpSpPr>
          <p:sp>
            <p:nvSpPr>
              <p:cNvPr id="42" name="Freeform 5"/>
              <p:cNvSpPr/>
              <p:nvPr/>
            </p:nvSpPr>
            <p:spPr bwMode="auto">
              <a:xfrm>
                <a:off x="-18600738" y="3435350"/>
                <a:ext cx="3489325" cy="6791325"/>
              </a:xfrm>
              <a:custGeom>
                <a:avLst/>
                <a:gdLst>
                  <a:gd name="T0" fmla="*/ 465 w 930"/>
                  <a:gd name="T1" fmla="*/ 799 h 1810"/>
                  <a:gd name="T2" fmla="*/ 221 w 930"/>
                  <a:gd name="T3" fmla="*/ 588 h 1810"/>
                  <a:gd name="T4" fmla="*/ 465 w 930"/>
                  <a:gd name="T5" fmla="*/ 378 h 1810"/>
                  <a:gd name="T6" fmla="*/ 708 w 930"/>
                  <a:gd name="T7" fmla="*/ 588 h 1810"/>
                  <a:gd name="T8" fmla="*/ 819 w 930"/>
                  <a:gd name="T9" fmla="*/ 699 h 1810"/>
                  <a:gd name="T10" fmla="*/ 930 w 930"/>
                  <a:gd name="T11" fmla="*/ 588 h 1810"/>
                  <a:gd name="T12" fmla="*/ 575 w 930"/>
                  <a:gd name="T13" fmla="*/ 169 h 1810"/>
                  <a:gd name="T14" fmla="*/ 575 w 930"/>
                  <a:gd name="T15" fmla="*/ 111 h 1810"/>
                  <a:gd name="T16" fmla="*/ 465 w 930"/>
                  <a:gd name="T17" fmla="*/ 0 h 1810"/>
                  <a:gd name="T18" fmla="*/ 354 w 930"/>
                  <a:gd name="T19" fmla="*/ 111 h 1810"/>
                  <a:gd name="T20" fmla="*/ 354 w 930"/>
                  <a:gd name="T21" fmla="*/ 169 h 1810"/>
                  <a:gd name="T22" fmla="*/ 0 w 930"/>
                  <a:gd name="T23" fmla="*/ 588 h 1810"/>
                  <a:gd name="T24" fmla="*/ 465 w 930"/>
                  <a:gd name="T25" fmla="*/ 1021 h 1810"/>
                  <a:gd name="T26" fmla="*/ 708 w 930"/>
                  <a:gd name="T27" fmla="*/ 1232 h 1810"/>
                  <a:gd name="T28" fmla="*/ 465 w 930"/>
                  <a:gd name="T29" fmla="*/ 1442 h 1810"/>
                  <a:gd name="T30" fmla="*/ 221 w 930"/>
                  <a:gd name="T31" fmla="*/ 1232 h 1810"/>
                  <a:gd name="T32" fmla="*/ 110 w 930"/>
                  <a:gd name="T33" fmla="*/ 1121 h 1810"/>
                  <a:gd name="T34" fmla="*/ 0 w 930"/>
                  <a:gd name="T35" fmla="*/ 1232 h 1810"/>
                  <a:gd name="T36" fmla="*/ 354 w 930"/>
                  <a:gd name="T37" fmla="*/ 1651 h 1810"/>
                  <a:gd name="T38" fmla="*/ 354 w 930"/>
                  <a:gd name="T39" fmla="*/ 1699 h 1810"/>
                  <a:gd name="T40" fmla="*/ 465 w 930"/>
                  <a:gd name="T41" fmla="*/ 1810 h 1810"/>
                  <a:gd name="T42" fmla="*/ 575 w 930"/>
                  <a:gd name="T43" fmla="*/ 1699 h 1810"/>
                  <a:gd name="T44" fmla="*/ 575 w 930"/>
                  <a:gd name="T45" fmla="*/ 1651 h 1810"/>
                  <a:gd name="T46" fmla="*/ 930 w 930"/>
                  <a:gd name="T47" fmla="*/ 1232 h 1810"/>
                  <a:gd name="T48" fmla="*/ 465 w 930"/>
                  <a:gd name="T49" fmla="*/ 799 h 1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30" h="1810">
                    <a:moveTo>
                      <a:pt x="465" y="799"/>
                    </a:moveTo>
                    <a:cubicBezTo>
                      <a:pt x="330" y="799"/>
                      <a:pt x="221" y="705"/>
                      <a:pt x="221" y="588"/>
                    </a:cubicBezTo>
                    <a:cubicBezTo>
                      <a:pt x="221" y="472"/>
                      <a:pt x="330" y="378"/>
                      <a:pt x="465" y="378"/>
                    </a:cubicBezTo>
                    <a:cubicBezTo>
                      <a:pt x="599" y="378"/>
                      <a:pt x="708" y="472"/>
                      <a:pt x="708" y="588"/>
                    </a:cubicBezTo>
                    <a:cubicBezTo>
                      <a:pt x="708" y="650"/>
                      <a:pt x="758" y="699"/>
                      <a:pt x="819" y="699"/>
                    </a:cubicBezTo>
                    <a:cubicBezTo>
                      <a:pt x="880" y="699"/>
                      <a:pt x="930" y="650"/>
                      <a:pt x="930" y="588"/>
                    </a:cubicBezTo>
                    <a:cubicBezTo>
                      <a:pt x="930" y="385"/>
                      <a:pt x="779" y="215"/>
                      <a:pt x="575" y="169"/>
                    </a:cubicBezTo>
                    <a:cubicBezTo>
                      <a:pt x="575" y="111"/>
                      <a:pt x="575" y="111"/>
                      <a:pt x="575" y="111"/>
                    </a:cubicBezTo>
                    <a:cubicBezTo>
                      <a:pt x="575" y="50"/>
                      <a:pt x="526" y="0"/>
                      <a:pt x="465" y="0"/>
                    </a:cubicBezTo>
                    <a:cubicBezTo>
                      <a:pt x="404" y="0"/>
                      <a:pt x="354" y="50"/>
                      <a:pt x="354" y="111"/>
                    </a:cubicBezTo>
                    <a:cubicBezTo>
                      <a:pt x="354" y="169"/>
                      <a:pt x="354" y="169"/>
                      <a:pt x="354" y="169"/>
                    </a:cubicBezTo>
                    <a:cubicBezTo>
                      <a:pt x="151" y="215"/>
                      <a:pt x="0" y="385"/>
                      <a:pt x="0" y="588"/>
                    </a:cubicBezTo>
                    <a:cubicBezTo>
                      <a:pt x="0" y="827"/>
                      <a:pt x="208" y="1021"/>
                      <a:pt x="465" y="1021"/>
                    </a:cubicBezTo>
                    <a:cubicBezTo>
                      <a:pt x="599" y="1021"/>
                      <a:pt x="708" y="1115"/>
                      <a:pt x="708" y="1232"/>
                    </a:cubicBezTo>
                    <a:cubicBezTo>
                      <a:pt x="708" y="1348"/>
                      <a:pt x="599" y="1442"/>
                      <a:pt x="465" y="1442"/>
                    </a:cubicBezTo>
                    <a:cubicBezTo>
                      <a:pt x="330" y="1442"/>
                      <a:pt x="221" y="1348"/>
                      <a:pt x="221" y="1232"/>
                    </a:cubicBezTo>
                    <a:cubicBezTo>
                      <a:pt x="221" y="1170"/>
                      <a:pt x="172" y="1121"/>
                      <a:pt x="110" y="1121"/>
                    </a:cubicBezTo>
                    <a:cubicBezTo>
                      <a:pt x="49" y="1121"/>
                      <a:pt x="0" y="1170"/>
                      <a:pt x="0" y="1232"/>
                    </a:cubicBezTo>
                    <a:cubicBezTo>
                      <a:pt x="0" y="1434"/>
                      <a:pt x="151" y="1605"/>
                      <a:pt x="354" y="1651"/>
                    </a:cubicBezTo>
                    <a:cubicBezTo>
                      <a:pt x="354" y="1699"/>
                      <a:pt x="354" y="1699"/>
                      <a:pt x="354" y="1699"/>
                    </a:cubicBezTo>
                    <a:cubicBezTo>
                      <a:pt x="354" y="1760"/>
                      <a:pt x="404" y="1810"/>
                      <a:pt x="465" y="1810"/>
                    </a:cubicBezTo>
                    <a:cubicBezTo>
                      <a:pt x="526" y="1810"/>
                      <a:pt x="575" y="1760"/>
                      <a:pt x="575" y="1699"/>
                    </a:cubicBezTo>
                    <a:cubicBezTo>
                      <a:pt x="575" y="1651"/>
                      <a:pt x="575" y="1651"/>
                      <a:pt x="575" y="1651"/>
                    </a:cubicBezTo>
                    <a:cubicBezTo>
                      <a:pt x="779" y="1605"/>
                      <a:pt x="930" y="1434"/>
                      <a:pt x="930" y="1232"/>
                    </a:cubicBezTo>
                    <a:cubicBezTo>
                      <a:pt x="930" y="993"/>
                      <a:pt x="721" y="799"/>
                      <a:pt x="465" y="7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-15171738" y="1908175"/>
                <a:ext cx="3719512" cy="7721600"/>
              </a:xfrm>
              <a:custGeom>
                <a:avLst/>
                <a:gdLst>
                  <a:gd name="T0" fmla="*/ 764 w 991"/>
                  <a:gd name="T1" fmla="*/ 548 h 2058"/>
                  <a:gd name="T2" fmla="*/ 174 w 991"/>
                  <a:gd name="T3" fmla="*/ 26 h 2058"/>
                  <a:gd name="T4" fmla="*/ 26 w 991"/>
                  <a:gd name="T5" fmla="*/ 78 h 2058"/>
                  <a:gd name="T6" fmla="*/ 78 w 991"/>
                  <a:gd name="T7" fmla="*/ 226 h 2058"/>
                  <a:gd name="T8" fmla="*/ 769 w 991"/>
                  <a:gd name="T9" fmla="*/ 1324 h 2058"/>
                  <a:gd name="T10" fmla="*/ 627 w 991"/>
                  <a:gd name="T11" fmla="*/ 1895 h 2058"/>
                  <a:gd name="T12" fmla="*/ 673 w 991"/>
                  <a:gd name="T13" fmla="*/ 2045 h 2058"/>
                  <a:gd name="T14" fmla="*/ 725 w 991"/>
                  <a:gd name="T15" fmla="*/ 2058 h 2058"/>
                  <a:gd name="T16" fmla="*/ 823 w 991"/>
                  <a:gd name="T17" fmla="*/ 1999 h 2058"/>
                  <a:gd name="T18" fmla="*/ 991 w 991"/>
                  <a:gd name="T19" fmla="*/ 1324 h 2058"/>
                  <a:gd name="T20" fmla="*/ 764 w 991"/>
                  <a:gd name="T21" fmla="*/ 548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1" h="2058">
                    <a:moveTo>
                      <a:pt x="764" y="548"/>
                    </a:moveTo>
                    <a:cubicBezTo>
                      <a:pt x="619" y="322"/>
                      <a:pt x="415" y="142"/>
                      <a:pt x="174" y="26"/>
                    </a:cubicBezTo>
                    <a:cubicBezTo>
                      <a:pt x="119" y="0"/>
                      <a:pt x="53" y="23"/>
                      <a:pt x="26" y="78"/>
                    </a:cubicBezTo>
                    <a:cubicBezTo>
                      <a:pt x="0" y="133"/>
                      <a:pt x="23" y="199"/>
                      <a:pt x="78" y="226"/>
                    </a:cubicBezTo>
                    <a:cubicBezTo>
                      <a:pt x="498" y="427"/>
                      <a:pt x="769" y="859"/>
                      <a:pt x="769" y="1324"/>
                    </a:cubicBezTo>
                    <a:cubicBezTo>
                      <a:pt x="769" y="1523"/>
                      <a:pt x="720" y="1721"/>
                      <a:pt x="627" y="1895"/>
                    </a:cubicBezTo>
                    <a:cubicBezTo>
                      <a:pt x="599" y="1949"/>
                      <a:pt x="619" y="2016"/>
                      <a:pt x="673" y="2045"/>
                    </a:cubicBezTo>
                    <a:cubicBezTo>
                      <a:pt x="690" y="2054"/>
                      <a:pt x="707" y="2058"/>
                      <a:pt x="725" y="2058"/>
                    </a:cubicBezTo>
                    <a:cubicBezTo>
                      <a:pt x="765" y="2058"/>
                      <a:pt x="803" y="2037"/>
                      <a:pt x="823" y="1999"/>
                    </a:cubicBezTo>
                    <a:cubicBezTo>
                      <a:pt x="933" y="1793"/>
                      <a:pt x="991" y="1559"/>
                      <a:pt x="991" y="1324"/>
                    </a:cubicBezTo>
                    <a:cubicBezTo>
                      <a:pt x="991" y="1048"/>
                      <a:pt x="912" y="779"/>
                      <a:pt x="764" y="5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-16646525" y="1476375"/>
                <a:ext cx="855662" cy="828675"/>
              </a:xfrm>
              <a:custGeom>
                <a:avLst/>
                <a:gdLst>
                  <a:gd name="T0" fmla="*/ 118 w 228"/>
                  <a:gd name="T1" fmla="*/ 0 h 221"/>
                  <a:gd name="T2" fmla="*/ 110 w 228"/>
                  <a:gd name="T3" fmla="*/ 0 h 221"/>
                  <a:gd name="T4" fmla="*/ 0 w 228"/>
                  <a:gd name="T5" fmla="*/ 110 h 221"/>
                  <a:gd name="T6" fmla="*/ 110 w 228"/>
                  <a:gd name="T7" fmla="*/ 221 h 221"/>
                  <a:gd name="T8" fmla="*/ 117 w 228"/>
                  <a:gd name="T9" fmla="*/ 221 h 221"/>
                  <a:gd name="T10" fmla="*/ 117 w 228"/>
                  <a:gd name="T11" fmla="*/ 221 h 221"/>
                  <a:gd name="T12" fmla="*/ 228 w 228"/>
                  <a:gd name="T13" fmla="*/ 111 h 221"/>
                  <a:gd name="T14" fmla="*/ 118 w 228"/>
                  <a:gd name="T1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8" h="221">
                    <a:moveTo>
                      <a:pt x="118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71"/>
                      <a:pt x="49" y="221"/>
                      <a:pt x="110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78" y="221"/>
                      <a:pt x="228" y="172"/>
                      <a:pt x="228" y="111"/>
                    </a:cubicBezTo>
                    <a:cubicBezTo>
                      <a:pt x="228" y="50"/>
                      <a:pt x="179" y="0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-22255163" y="4060825"/>
                <a:ext cx="3717925" cy="7726363"/>
              </a:xfrm>
              <a:custGeom>
                <a:avLst/>
                <a:gdLst>
                  <a:gd name="T0" fmla="*/ 912 w 991"/>
                  <a:gd name="T1" fmla="*/ 1848 h 2059"/>
                  <a:gd name="T2" fmla="*/ 221 w 991"/>
                  <a:gd name="T3" fmla="*/ 750 h 2059"/>
                  <a:gd name="T4" fmla="*/ 363 w 991"/>
                  <a:gd name="T5" fmla="*/ 179 h 2059"/>
                  <a:gd name="T6" fmla="*/ 317 w 991"/>
                  <a:gd name="T7" fmla="*/ 29 h 2059"/>
                  <a:gd name="T8" fmla="*/ 168 w 991"/>
                  <a:gd name="T9" fmla="*/ 75 h 2059"/>
                  <a:gd name="T10" fmla="*/ 0 w 991"/>
                  <a:gd name="T11" fmla="*/ 750 h 2059"/>
                  <a:gd name="T12" fmla="*/ 227 w 991"/>
                  <a:gd name="T13" fmla="*/ 1527 h 2059"/>
                  <a:gd name="T14" fmla="*/ 816 w 991"/>
                  <a:gd name="T15" fmla="*/ 2048 h 2059"/>
                  <a:gd name="T16" fmla="*/ 864 w 991"/>
                  <a:gd name="T17" fmla="*/ 2059 h 2059"/>
                  <a:gd name="T18" fmla="*/ 964 w 991"/>
                  <a:gd name="T19" fmla="*/ 1996 h 2059"/>
                  <a:gd name="T20" fmla="*/ 912 w 991"/>
                  <a:gd name="T21" fmla="*/ 1848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1" h="2059">
                    <a:moveTo>
                      <a:pt x="912" y="1848"/>
                    </a:moveTo>
                    <a:cubicBezTo>
                      <a:pt x="492" y="1647"/>
                      <a:pt x="221" y="1216"/>
                      <a:pt x="221" y="750"/>
                    </a:cubicBezTo>
                    <a:cubicBezTo>
                      <a:pt x="221" y="551"/>
                      <a:pt x="270" y="353"/>
                      <a:pt x="363" y="179"/>
                    </a:cubicBezTo>
                    <a:cubicBezTo>
                      <a:pt x="392" y="125"/>
                      <a:pt x="371" y="58"/>
                      <a:pt x="317" y="29"/>
                    </a:cubicBezTo>
                    <a:cubicBezTo>
                      <a:pt x="264" y="0"/>
                      <a:pt x="196" y="21"/>
                      <a:pt x="168" y="75"/>
                    </a:cubicBezTo>
                    <a:cubicBezTo>
                      <a:pt x="58" y="281"/>
                      <a:pt x="0" y="515"/>
                      <a:pt x="0" y="750"/>
                    </a:cubicBezTo>
                    <a:cubicBezTo>
                      <a:pt x="0" y="1026"/>
                      <a:pt x="78" y="1295"/>
                      <a:pt x="227" y="1527"/>
                    </a:cubicBezTo>
                    <a:cubicBezTo>
                      <a:pt x="372" y="1752"/>
                      <a:pt x="575" y="1932"/>
                      <a:pt x="816" y="2048"/>
                    </a:cubicBezTo>
                    <a:cubicBezTo>
                      <a:pt x="832" y="2056"/>
                      <a:pt x="848" y="2059"/>
                      <a:pt x="864" y="2059"/>
                    </a:cubicBezTo>
                    <a:cubicBezTo>
                      <a:pt x="905" y="2059"/>
                      <a:pt x="945" y="2036"/>
                      <a:pt x="964" y="1996"/>
                    </a:cubicBezTo>
                    <a:cubicBezTo>
                      <a:pt x="991" y="1941"/>
                      <a:pt x="967" y="1875"/>
                      <a:pt x="912" y="18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-17921288" y="11445875"/>
                <a:ext cx="858837" cy="831850"/>
              </a:xfrm>
              <a:custGeom>
                <a:avLst/>
                <a:gdLst>
                  <a:gd name="T0" fmla="*/ 118 w 229"/>
                  <a:gd name="T1" fmla="*/ 0 h 222"/>
                  <a:gd name="T2" fmla="*/ 112 w 229"/>
                  <a:gd name="T3" fmla="*/ 0 h 222"/>
                  <a:gd name="T4" fmla="*/ 1 w 229"/>
                  <a:gd name="T5" fmla="*/ 110 h 222"/>
                  <a:gd name="T6" fmla="*/ 111 w 229"/>
                  <a:gd name="T7" fmla="*/ 221 h 222"/>
                  <a:gd name="T8" fmla="*/ 118 w 229"/>
                  <a:gd name="T9" fmla="*/ 222 h 222"/>
                  <a:gd name="T10" fmla="*/ 229 w 229"/>
                  <a:gd name="T11" fmla="*/ 111 h 222"/>
                  <a:gd name="T12" fmla="*/ 118 w 229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222">
                    <a:moveTo>
                      <a:pt x="118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50" y="0"/>
                      <a:pt x="1" y="49"/>
                      <a:pt x="1" y="110"/>
                    </a:cubicBezTo>
                    <a:cubicBezTo>
                      <a:pt x="0" y="171"/>
                      <a:pt x="50" y="221"/>
                      <a:pt x="111" y="221"/>
                    </a:cubicBezTo>
                    <a:cubicBezTo>
                      <a:pt x="118" y="222"/>
                      <a:pt x="118" y="222"/>
                      <a:pt x="118" y="222"/>
                    </a:cubicBezTo>
                    <a:cubicBezTo>
                      <a:pt x="179" y="222"/>
                      <a:pt x="229" y="172"/>
                      <a:pt x="229" y="111"/>
                    </a:cubicBezTo>
                    <a:cubicBezTo>
                      <a:pt x="229" y="50"/>
                      <a:pt x="179" y="0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7" name="Freeform 10"/>
              <p:cNvSpPr>
                <a:spLocks noEditPoints="1"/>
              </p:cNvSpPr>
              <p:nvPr/>
            </p:nvSpPr>
            <p:spPr bwMode="auto">
              <a:xfrm>
                <a:off x="-31064200" y="-7081838"/>
                <a:ext cx="21274087" cy="21018501"/>
              </a:xfrm>
              <a:custGeom>
                <a:avLst/>
                <a:gdLst>
                  <a:gd name="T0" fmla="*/ 4241 w 5670"/>
                  <a:gd name="T1" fmla="*/ 1816 h 5602"/>
                  <a:gd name="T2" fmla="*/ 5038 w 5670"/>
                  <a:gd name="T3" fmla="*/ 1306 h 5602"/>
                  <a:gd name="T4" fmla="*/ 3642 w 5670"/>
                  <a:gd name="T5" fmla="*/ 797 h 5602"/>
                  <a:gd name="T6" fmla="*/ 3223 w 5670"/>
                  <a:gd name="T7" fmla="*/ 0 h 5602"/>
                  <a:gd name="T8" fmla="*/ 0 w 5670"/>
                  <a:gd name="T9" fmla="*/ 509 h 5602"/>
                  <a:gd name="T10" fmla="*/ 1396 w 5670"/>
                  <a:gd name="T11" fmla="*/ 1018 h 5602"/>
                  <a:gd name="T12" fmla="*/ 1396 w 5670"/>
                  <a:gd name="T13" fmla="*/ 1594 h 5602"/>
                  <a:gd name="T14" fmla="*/ 598 w 5670"/>
                  <a:gd name="T15" fmla="*/ 2103 h 5602"/>
                  <a:gd name="T16" fmla="*/ 598 w 5670"/>
                  <a:gd name="T17" fmla="*/ 2901 h 5602"/>
                  <a:gd name="T18" fmla="*/ 598 w 5670"/>
                  <a:gd name="T19" fmla="*/ 3698 h 5602"/>
                  <a:gd name="T20" fmla="*/ 598 w 5670"/>
                  <a:gd name="T21" fmla="*/ 4495 h 5602"/>
                  <a:gd name="T22" fmla="*/ 2413 w 5670"/>
                  <a:gd name="T23" fmla="*/ 5004 h 5602"/>
                  <a:gd name="T24" fmla="*/ 5670 w 5670"/>
                  <a:gd name="T25" fmla="*/ 3720 h 5602"/>
                  <a:gd name="T26" fmla="*/ 4529 w 5670"/>
                  <a:gd name="T27" fmla="*/ 1018 h 5602"/>
                  <a:gd name="T28" fmla="*/ 4529 w 5670"/>
                  <a:gd name="T29" fmla="*/ 1594 h 5602"/>
                  <a:gd name="T30" fmla="*/ 1816 w 5670"/>
                  <a:gd name="T31" fmla="*/ 1594 h 5602"/>
                  <a:gd name="T32" fmla="*/ 1816 w 5670"/>
                  <a:gd name="T33" fmla="*/ 1018 h 5602"/>
                  <a:gd name="T34" fmla="*/ 510 w 5670"/>
                  <a:gd name="T35" fmla="*/ 797 h 5602"/>
                  <a:gd name="T36" fmla="*/ 510 w 5670"/>
                  <a:gd name="T37" fmla="*/ 221 h 5602"/>
                  <a:gd name="T38" fmla="*/ 3510 w 5670"/>
                  <a:gd name="T39" fmla="*/ 509 h 5602"/>
                  <a:gd name="T40" fmla="*/ 510 w 5670"/>
                  <a:gd name="T41" fmla="*/ 797 h 5602"/>
                  <a:gd name="T42" fmla="*/ 3820 w 5670"/>
                  <a:gd name="T43" fmla="*/ 1816 h 5602"/>
                  <a:gd name="T44" fmla="*/ 3787 w 5670"/>
                  <a:gd name="T45" fmla="*/ 1838 h 5602"/>
                  <a:gd name="T46" fmla="*/ 1108 w 5670"/>
                  <a:gd name="T47" fmla="*/ 2391 h 5602"/>
                  <a:gd name="T48" fmla="*/ 1108 w 5670"/>
                  <a:gd name="T49" fmla="*/ 1816 h 5602"/>
                  <a:gd name="T50" fmla="*/ 2266 w 5670"/>
                  <a:gd name="T51" fmla="*/ 2613 h 5602"/>
                  <a:gd name="T52" fmla="*/ 1108 w 5670"/>
                  <a:gd name="T53" fmla="*/ 3189 h 5602"/>
                  <a:gd name="T54" fmla="*/ 1108 w 5670"/>
                  <a:gd name="T55" fmla="*/ 2613 h 5602"/>
                  <a:gd name="T56" fmla="*/ 1931 w 5670"/>
                  <a:gd name="T57" fmla="*/ 3410 h 5602"/>
                  <a:gd name="T58" fmla="*/ 1924 w 5670"/>
                  <a:gd name="T59" fmla="*/ 3986 h 5602"/>
                  <a:gd name="T60" fmla="*/ 820 w 5670"/>
                  <a:gd name="T61" fmla="*/ 3698 h 5602"/>
                  <a:gd name="T62" fmla="*/ 1108 w 5670"/>
                  <a:gd name="T63" fmla="*/ 4783 h 5602"/>
                  <a:gd name="T64" fmla="*/ 1108 w 5670"/>
                  <a:gd name="T65" fmla="*/ 4207 h 5602"/>
                  <a:gd name="T66" fmla="*/ 2235 w 5670"/>
                  <a:gd name="T67" fmla="*/ 4783 h 5602"/>
                  <a:gd name="T68" fmla="*/ 3787 w 5670"/>
                  <a:gd name="T69" fmla="*/ 5381 h 5602"/>
                  <a:gd name="T70" fmla="*/ 3787 w 5670"/>
                  <a:gd name="T71" fmla="*/ 2059 h 5602"/>
                  <a:gd name="T72" fmla="*/ 3787 w 5670"/>
                  <a:gd name="T73" fmla="*/ 5381 h 5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0" h="5602">
                    <a:moveTo>
                      <a:pt x="4290" y="1906"/>
                    </a:moveTo>
                    <a:cubicBezTo>
                      <a:pt x="4277" y="1874"/>
                      <a:pt x="4260" y="1844"/>
                      <a:pt x="4241" y="1816"/>
                    </a:cubicBezTo>
                    <a:cubicBezTo>
                      <a:pt x="4529" y="1816"/>
                      <a:pt x="4529" y="1816"/>
                      <a:pt x="4529" y="1816"/>
                    </a:cubicBezTo>
                    <a:cubicBezTo>
                      <a:pt x="4810" y="1816"/>
                      <a:pt x="5038" y="1587"/>
                      <a:pt x="5038" y="1306"/>
                    </a:cubicBezTo>
                    <a:cubicBezTo>
                      <a:pt x="5038" y="1025"/>
                      <a:pt x="4810" y="797"/>
                      <a:pt x="4529" y="797"/>
                    </a:cubicBezTo>
                    <a:cubicBezTo>
                      <a:pt x="3642" y="797"/>
                      <a:pt x="3642" y="797"/>
                      <a:pt x="3642" y="797"/>
                    </a:cubicBezTo>
                    <a:cubicBezTo>
                      <a:pt x="3699" y="715"/>
                      <a:pt x="3732" y="616"/>
                      <a:pt x="3732" y="509"/>
                    </a:cubicBezTo>
                    <a:cubicBezTo>
                      <a:pt x="3732" y="228"/>
                      <a:pt x="3503" y="0"/>
                      <a:pt x="3223" y="0"/>
                    </a:cubicBezTo>
                    <a:cubicBezTo>
                      <a:pt x="510" y="0"/>
                      <a:pt x="510" y="0"/>
                      <a:pt x="510" y="0"/>
                    </a:cubicBezTo>
                    <a:cubicBezTo>
                      <a:pt x="229" y="0"/>
                      <a:pt x="0" y="228"/>
                      <a:pt x="0" y="509"/>
                    </a:cubicBezTo>
                    <a:cubicBezTo>
                      <a:pt x="0" y="790"/>
                      <a:pt x="229" y="1018"/>
                      <a:pt x="510" y="1018"/>
                    </a:cubicBezTo>
                    <a:cubicBezTo>
                      <a:pt x="1396" y="1018"/>
                      <a:pt x="1396" y="1018"/>
                      <a:pt x="1396" y="1018"/>
                    </a:cubicBezTo>
                    <a:cubicBezTo>
                      <a:pt x="1340" y="1100"/>
                      <a:pt x="1307" y="1199"/>
                      <a:pt x="1307" y="1306"/>
                    </a:cubicBezTo>
                    <a:cubicBezTo>
                      <a:pt x="1307" y="1413"/>
                      <a:pt x="1340" y="1512"/>
                      <a:pt x="1396" y="1594"/>
                    </a:cubicBezTo>
                    <a:cubicBezTo>
                      <a:pt x="1108" y="1594"/>
                      <a:pt x="1108" y="1594"/>
                      <a:pt x="1108" y="1594"/>
                    </a:cubicBezTo>
                    <a:cubicBezTo>
                      <a:pt x="827" y="1594"/>
                      <a:pt x="598" y="1823"/>
                      <a:pt x="598" y="2103"/>
                    </a:cubicBezTo>
                    <a:cubicBezTo>
                      <a:pt x="598" y="2265"/>
                      <a:pt x="674" y="2409"/>
                      <a:pt x="791" y="2502"/>
                    </a:cubicBezTo>
                    <a:cubicBezTo>
                      <a:pt x="674" y="2595"/>
                      <a:pt x="598" y="2739"/>
                      <a:pt x="598" y="2901"/>
                    </a:cubicBezTo>
                    <a:cubicBezTo>
                      <a:pt x="598" y="3062"/>
                      <a:pt x="674" y="3206"/>
                      <a:pt x="791" y="3299"/>
                    </a:cubicBezTo>
                    <a:cubicBezTo>
                      <a:pt x="674" y="3393"/>
                      <a:pt x="598" y="3537"/>
                      <a:pt x="598" y="3698"/>
                    </a:cubicBezTo>
                    <a:cubicBezTo>
                      <a:pt x="598" y="3859"/>
                      <a:pt x="674" y="4003"/>
                      <a:pt x="791" y="4097"/>
                    </a:cubicBezTo>
                    <a:cubicBezTo>
                      <a:pt x="674" y="4190"/>
                      <a:pt x="598" y="4334"/>
                      <a:pt x="598" y="4495"/>
                    </a:cubicBezTo>
                    <a:cubicBezTo>
                      <a:pt x="598" y="4776"/>
                      <a:pt x="827" y="5004"/>
                      <a:pt x="1108" y="5004"/>
                    </a:cubicBezTo>
                    <a:cubicBezTo>
                      <a:pt x="2413" y="5004"/>
                      <a:pt x="2413" y="5004"/>
                      <a:pt x="2413" y="5004"/>
                    </a:cubicBezTo>
                    <a:cubicBezTo>
                      <a:pt x="2756" y="5372"/>
                      <a:pt x="3245" y="5602"/>
                      <a:pt x="3787" y="5602"/>
                    </a:cubicBezTo>
                    <a:cubicBezTo>
                      <a:pt x="4825" y="5602"/>
                      <a:pt x="5670" y="4758"/>
                      <a:pt x="5670" y="3720"/>
                    </a:cubicBezTo>
                    <a:cubicBezTo>
                      <a:pt x="5670" y="2856"/>
                      <a:pt x="5085" y="2126"/>
                      <a:pt x="4290" y="1906"/>
                    </a:cubicBezTo>
                    <a:close/>
                    <a:moveTo>
                      <a:pt x="4529" y="1018"/>
                    </a:moveTo>
                    <a:cubicBezTo>
                      <a:pt x="4688" y="1018"/>
                      <a:pt x="4817" y="1147"/>
                      <a:pt x="4817" y="1306"/>
                    </a:cubicBezTo>
                    <a:cubicBezTo>
                      <a:pt x="4817" y="1465"/>
                      <a:pt x="4688" y="1594"/>
                      <a:pt x="4529" y="1594"/>
                    </a:cubicBezTo>
                    <a:cubicBezTo>
                      <a:pt x="3820" y="1594"/>
                      <a:pt x="3820" y="1594"/>
                      <a:pt x="3820" y="1594"/>
                    </a:cubicBezTo>
                    <a:cubicBezTo>
                      <a:pt x="1816" y="1594"/>
                      <a:pt x="1816" y="1594"/>
                      <a:pt x="1816" y="1594"/>
                    </a:cubicBezTo>
                    <a:cubicBezTo>
                      <a:pt x="1658" y="1594"/>
                      <a:pt x="1528" y="1465"/>
                      <a:pt x="1528" y="1306"/>
                    </a:cubicBezTo>
                    <a:cubicBezTo>
                      <a:pt x="1528" y="1147"/>
                      <a:pt x="1658" y="1018"/>
                      <a:pt x="1816" y="1018"/>
                    </a:cubicBezTo>
                    <a:lnTo>
                      <a:pt x="4529" y="1018"/>
                    </a:lnTo>
                    <a:close/>
                    <a:moveTo>
                      <a:pt x="510" y="797"/>
                    </a:moveTo>
                    <a:cubicBezTo>
                      <a:pt x="351" y="797"/>
                      <a:pt x="222" y="668"/>
                      <a:pt x="222" y="509"/>
                    </a:cubicBezTo>
                    <a:cubicBezTo>
                      <a:pt x="222" y="350"/>
                      <a:pt x="351" y="221"/>
                      <a:pt x="510" y="221"/>
                    </a:cubicBezTo>
                    <a:cubicBezTo>
                      <a:pt x="3223" y="221"/>
                      <a:pt x="3223" y="221"/>
                      <a:pt x="3223" y="221"/>
                    </a:cubicBezTo>
                    <a:cubicBezTo>
                      <a:pt x="3381" y="221"/>
                      <a:pt x="3510" y="350"/>
                      <a:pt x="3510" y="509"/>
                    </a:cubicBezTo>
                    <a:cubicBezTo>
                      <a:pt x="3510" y="668"/>
                      <a:pt x="3381" y="797"/>
                      <a:pt x="3223" y="797"/>
                    </a:cubicBezTo>
                    <a:lnTo>
                      <a:pt x="510" y="797"/>
                    </a:lnTo>
                    <a:close/>
                    <a:moveTo>
                      <a:pt x="1108" y="1816"/>
                    </a:moveTo>
                    <a:cubicBezTo>
                      <a:pt x="3820" y="1816"/>
                      <a:pt x="3820" y="1816"/>
                      <a:pt x="3820" y="1816"/>
                    </a:cubicBezTo>
                    <a:cubicBezTo>
                      <a:pt x="3865" y="1816"/>
                      <a:pt x="3908" y="1826"/>
                      <a:pt x="3946" y="1844"/>
                    </a:cubicBezTo>
                    <a:cubicBezTo>
                      <a:pt x="3894" y="1840"/>
                      <a:pt x="3841" y="1838"/>
                      <a:pt x="3787" y="1838"/>
                    </a:cubicBezTo>
                    <a:cubicBezTo>
                      <a:pt x="3267" y="1838"/>
                      <a:pt x="2796" y="2049"/>
                      <a:pt x="2455" y="2391"/>
                    </a:cubicBezTo>
                    <a:cubicBezTo>
                      <a:pt x="1108" y="2391"/>
                      <a:pt x="1108" y="2391"/>
                      <a:pt x="1108" y="2391"/>
                    </a:cubicBezTo>
                    <a:cubicBezTo>
                      <a:pt x="949" y="2391"/>
                      <a:pt x="820" y="2262"/>
                      <a:pt x="820" y="2103"/>
                    </a:cubicBezTo>
                    <a:cubicBezTo>
                      <a:pt x="820" y="1945"/>
                      <a:pt x="949" y="1816"/>
                      <a:pt x="1108" y="1816"/>
                    </a:cubicBezTo>
                    <a:close/>
                    <a:moveTo>
                      <a:pt x="1108" y="2613"/>
                    </a:moveTo>
                    <a:cubicBezTo>
                      <a:pt x="2266" y="2613"/>
                      <a:pt x="2266" y="2613"/>
                      <a:pt x="2266" y="2613"/>
                    </a:cubicBezTo>
                    <a:cubicBezTo>
                      <a:pt x="2140" y="2785"/>
                      <a:pt x="2043" y="2979"/>
                      <a:pt x="1981" y="3189"/>
                    </a:cubicBezTo>
                    <a:cubicBezTo>
                      <a:pt x="1108" y="3189"/>
                      <a:pt x="1108" y="3189"/>
                      <a:pt x="1108" y="3189"/>
                    </a:cubicBezTo>
                    <a:cubicBezTo>
                      <a:pt x="949" y="3189"/>
                      <a:pt x="820" y="3059"/>
                      <a:pt x="820" y="2901"/>
                    </a:cubicBezTo>
                    <a:cubicBezTo>
                      <a:pt x="820" y="2742"/>
                      <a:pt x="949" y="2613"/>
                      <a:pt x="1108" y="2613"/>
                    </a:cubicBezTo>
                    <a:close/>
                    <a:moveTo>
                      <a:pt x="1108" y="3410"/>
                    </a:moveTo>
                    <a:cubicBezTo>
                      <a:pt x="1931" y="3410"/>
                      <a:pt x="1931" y="3410"/>
                      <a:pt x="1931" y="3410"/>
                    </a:cubicBezTo>
                    <a:cubicBezTo>
                      <a:pt x="1914" y="3511"/>
                      <a:pt x="1905" y="3614"/>
                      <a:pt x="1905" y="3720"/>
                    </a:cubicBezTo>
                    <a:cubicBezTo>
                      <a:pt x="1905" y="3810"/>
                      <a:pt x="1911" y="3899"/>
                      <a:pt x="1924" y="3986"/>
                    </a:cubicBezTo>
                    <a:cubicBezTo>
                      <a:pt x="1108" y="3986"/>
                      <a:pt x="1108" y="3986"/>
                      <a:pt x="1108" y="3986"/>
                    </a:cubicBezTo>
                    <a:cubicBezTo>
                      <a:pt x="949" y="3986"/>
                      <a:pt x="820" y="3857"/>
                      <a:pt x="820" y="3698"/>
                    </a:cubicBezTo>
                    <a:cubicBezTo>
                      <a:pt x="820" y="3539"/>
                      <a:pt x="949" y="3410"/>
                      <a:pt x="1108" y="3410"/>
                    </a:cubicBezTo>
                    <a:close/>
                    <a:moveTo>
                      <a:pt x="1108" y="4783"/>
                    </a:moveTo>
                    <a:cubicBezTo>
                      <a:pt x="949" y="4783"/>
                      <a:pt x="820" y="4654"/>
                      <a:pt x="820" y="4495"/>
                    </a:cubicBezTo>
                    <a:cubicBezTo>
                      <a:pt x="820" y="4336"/>
                      <a:pt x="949" y="4207"/>
                      <a:pt x="1108" y="4207"/>
                    </a:cubicBezTo>
                    <a:cubicBezTo>
                      <a:pt x="1969" y="4207"/>
                      <a:pt x="1969" y="4207"/>
                      <a:pt x="1969" y="4207"/>
                    </a:cubicBezTo>
                    <a:cubicBezTo>
                      <a:pt x="2025" y="4416"/>
                      <a:pt x="2116" y="4610"/>
                      <a:pt x="2235" y="4783"/>
                    </a:cubicBezTo>
                    <a:lnTo>
                      <a:pt x="1108" y="4783"/>
                    </a:lnTo>
                    <a:close/>
                    <a:moveTo>
                      <a:pt x="3787" y="5381"/>
                    </a:moveTo>
                    <a:cubicBezTo>
                      <a:pt x="2871" y="5381"/>
                      <a:pt x="2126" y="4636"/>
                      <a:pt x="2126" y="3720"/>
                    </a:cubicBezTo>
                    <a:cubicBezTo>
                      <a:pt x="2126" y="2804"/>
                      <a:pt x="2871" y="2059"/>
                      <a:pt x="3787" y="2059"/>
                    </a:cubicBezTo>
                    <a:cubicBezTo>
                      <a:pt x="4703" y="2059"/>
                      <a:pt x="5448" y="2804"/>
                      <a:pt x="5448" y="3720"/>
                    </a:cubicBezTo>
                    <a:cubicBezTo>
                      <a:pt x="5448" y="4636"/>
                      <a:pt x="4703" y="5381"/>
                      <a:pt x="3787" y="5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559465" y="1381620"/>
              <a:ext cx="1850690" cy="4267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Cilj</a:t>
              </a:r>
              <a:r>
                <a:rPr lang="en-GB" sz="1200" b="1" dirty="0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Projekta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endParaRPr>
            </a:p>
            <a:p>
              <a:pPr>
                <a:spcBef>
                  <a:spcPts val="600"/>
                </a:spcBef>
              </a:pPr>
              <a:endParaRPr lang="en-US" sz="1200" dirty="0">
                <a:solidFill>
                  <a:schemeClr val="accent2">
                    <a:lumMod val="75000"/>
                  </a:schemeClr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64314" y="1381620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Specifikacija</a:t>
              </a:r>
              <a:r>
                <a:rPr lang="en-GB" sz="1200" b="1" dirty="0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algoritma</a:t>
              </a:r>
              <a:endParaRPr lang="en-US" sz="1200" b="1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69162" y="1381620"/>
              <a:ext cx="1850690" cy="3531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Trening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i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evaulacija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modela</a:t>
              </a:r>
              <a:endParaRPr lang="en-US" sz="1200" b="1" dirty="0" smtClean="0">
                <a:solidFill>
                  <a:schemeClr val="accent5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68167" y="4775964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Skup</a:t>
              </a:r>
              <a:r>
                <a:rPr lang="en-GB" sz="1200" b="1" dirty="0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podataka</a:t>
              </a:r>
              <a:endParaRPr lang="en-US" sz="12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485" y="4775964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Modeliranje</a:t>
              </a:r>
              <a:endParaRPr lang="en-US" sz="1200" b="1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7864" y="4775964"/>
              <a:ext cx="1850690" cy="3531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Analiza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i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interpretacija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rezultata</a:t>
              </a:r>
              <a:endParaRPr lang="en-US" sz="1200" b="1" dirty="0">
                <a:solidFill>
                  <a:schemeClr val="accent6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632857"/>
            <a:ext cx="12192000" cy="377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Cilj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projekta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9273" y="2719647"/>
            <a:ext cx="737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Stvoriti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model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za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predviđanje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ocena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studenata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analizirati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faktore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koji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utiču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odluku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upisu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visokoškolsko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obrazovanje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pružajući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tako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bolje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razumevanje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ključnih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elemenata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akademskog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uspeha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207" y="2176135"/>
            <a:ext cx="2622860" cy="2672683"/>
            <a:chOff x="1012267" y="1854862"/>
            <a:chExt cx="2211910" cy="2401538"/>
          </a:xfrm>
          <a:solidFill>
            <a:schemeClr val="bg1"/>
          </a:solidFill>
        </p:grpSpPr>
        <p:grpSp>
          <p:nvGrpSpPr>
            <p:cNvPr id="13" name="Group 12"/>
            <p:cNvGrpSpPr/>
            <p:nvPr/>
          </p:nvGrpSpPr>
          <p:grpSpPr>
            <a:xfrm>
              <a:off x="1012267" y="1854862"/>
              <a:ext cx="2211910" cy="2401538"/>
              <a:chOff x="1380376" y="2220687"/>
              <a:chExt cx="2211910" cy="2401538"/>
            </a:xfrm>
            <a:grpFill/>
          </p:grpSpPr>
          <p:sp>
            <p:nvSpPr>
              <p:cNvPr id="5" name="Freeform 181"/>
              <p:cNvSpPr>
                <a:spLocks noEditPoints="1"/>
              </p:cNvSpPr>
              <p:nvPr/>
            </p:nvSpPr>
            <p:spPr bwMode="auto">
              <a:xfrm>
                <a:off x="1680135" y="2220687"/>
                <a:ext cx="1912151" cy="2076080"/>
              </a:xfrm>
              <a:custGeom>
                <a:avLst/>
                <a:gdLst>
                  <a:gd name="T0" fmla="*/ 1645 w 1779"/>
                  <a:gd name="T1" fmla="*/ 246 h 1779"/>
                  <a:gd name="T2" fmla="*/ 1533 w 1779"/>
                  <a:gd name="T3" fmla="*/ 134 h 1779"/>
                  <a:gd name="T4" fmla="*/ 1320 w 1779"/>
                  <a:gd name="T5" fmla="*/ 47 h 1779"/>
                  <a:gd name="T6" fmla="*/ 1041 w 1779"/>
                  <a:gd name="T7" fmla="*/ 341 h 1779"/>
                  <a:gd name="T8" fmla="*/ 998 w 1779"/>
                  <a:gd name="T9" fmla="*/ 724 h 1779"/>
                  <a:gd name="T10" fmla="*/ 677 w 1779"/>
                  <a:gd name="T11" fmla="*/ 544 h 1779"/>
                  <a:gd name="T12" fmla="*/ 597 w 1779"/>
                  <a:gd name="T13" fmla="*/ 544 h 1779"/>
                  <a:gd name="T14" fmla="*/ 393 w 1779"/>
                  <a:gd name="T15" fmla="*/ 647 h 1779"/>
                  <a:gd name="T16" fmla="*/ 428 w 1779"/>
                  <a:gd name="T17" fmla="*/ 718 h 1779"/>
                  <a:gd name="T18" fmla="*/ 597 w 1779"/>
                  <a:gd name="T19" fmla="*/ 707 h 1779"/>
                  <a:gd name="T20" fmla="*/ 677 w 1779"/>
                  <a:gd name="T21" fmla="*/ 707 h 1779"/>
                  <a:gd name="T22" fmla="*/ 941 w 1779"/>
                  <a:gd name="T23" fmla="*/ 781 h 1779"/>
                  <a:gd name="T24" fmla="*/ 637 w 1779"/>
                  <a:gd name="T25" fmla="*/ 830 h 1779"/>
                  <a:gd name="T26" fmla="*/ 637 w 1779"/>
                  <a:gd name="T27" fmla="*/ 1454 h 1779"/>
                  <a:gd name="T28" fmla="*/ 884 w 1779"/>
                  <a:gd name="T29" fmla="*/ 952 h 1779"/>
                  <a:gd name="T30" fmla="*/ 1107 w 1779"/>
                  <a:gd name="T31" fmla="*/ 1102 h 1779"/>
                  <a:gd name="T32" fmla="*/ 1032 w 1779"/>
                  <a:gd name="T33" fmla="*/ 1142 h 1779"/>
                  <a:gd name="T34" fmla="*/ 1107 w 1779"/>
                  <a:gd name="T35" fmla="*/ 1182 h 1779"/>
                  <a:gd name="T36" fmla="*/ 677 w 1779"/>
                  <a:gd name="T37" fmla="*/ 1612 h 1779"/>
                  <a:gd name="T38" fmla="*/ 637 w 1779"/>
                  <a:gd name="T39" fmla="*/ 1536 h 1779"/>
                  <a:gd name="T40" fmla="*/ 597 w 1779"/>
                  <a:gd name="T41" fmla="*/ 1612 h 1779"/>
                  <a:gd name="T42" fmla="*/ 167 w 1779"/>
                  <a:gd name="T43" fmla="*/ 1182 h 1779"/>
                  <a:gd name="T44" fmla="*/ 242 w 1779"/>
                  <a:gd name="T45" fmla="*/ 1142 h 1779"/>
                  <a:gd name="T46" fmla="*/ 167 w 1779"/>
                  <a:gd name="T47" fmla="*/ 1102 h 1779"/>
                  <a:gd name="T48" fmla="*/ 191 w 1779"/>
                  <a:gd name="T49" fmla="*/ 886 h 1779"/>
                  <a:gd name="T50" fmla="*/ 87 w 1779"/>
                  <a:gd name="T51" fmla="*/ 1102 h 1779"/>
                  <a:gd name="T52" fmla="*/ 0 w 1779"/>
                  <a:gd name="T53" fmla="*/ 1142 h 1779"/>
                  <a:gd name="T54" fmla="*/ 87 w 1779"/>
                  <a:gd name="T55" fmla="*/ 1182 h 1779"/>
                  <a:gd name="T56" fmla="*/ 597 w 1779"/>
                  <a:gd name="T57" fmla="*/ 1692 h 1779"/>
                  <a:gd name="T58" fmla="*/ 637 w 1779"/>
                  <a:gd name="T59" fmla="*/ 1779 h 1779"/>
                  <a:gd name="T60" fmla="*/ 677 w 1779"/>
                  <a:gd name="T61" fmla="*/ 1692 h 1779"/>
                  <a:gd name="T62" fmla="*/ 1187 w 1779"/>
                  <a:gd name="T63" fmla="*/ 1182 h 1779"/>
                  <a:gd name="T64" fmla="*/ 1274 w 1779"/>
                  <a:gd name="T65" fmla="*/ 1142 h 1779"/>
                  <a:gd name="T66" fmla="*/ 1187 w 1779"/>
                  <a:gd name="T67" fmla="*/ 1102 h 1779"/>
                  <a:gd name="T68" fmla="*/ 1098 w 1779"/>
                  <a:gd name="T69" fmla="*/ 738 h 1779"/>
                  <a:gd name="T70" fmla="*/ 1466 w 1779"/>
                  <a:gd name="T71" fmla="*/ 726 h 1779"/>
                  <a:gd name="T72" fmla="*/ 1759 w 1779"/>
                  <a:gd name="T73" fmla="*/ 323 h 1779"/>
                  <a:gd name="T74" fmla="*/ 1377 w 1779"/>
                  <a:gd name="T75" fmla="*/ 103 h 1779"/>
                  <a:gd name="T76" fmla="*/ 1453 w 1779"/>
                  <a:gd name="T77" fmla="*/ 135 h 1779"/>
                  <a:gd name="T78" fmla="*/ 1234 w 1779"/>
                  <a:gd name="T79" fmla="*/ 488 h 1779"/>
                  <a:gd name="T80" fmla="*/ 1121 w 1779"/>
                  <a:gd name="T81" fmla="*/ 358 h 1779"/>
                  <a:gd name="T82" fmla="*/ 637 w 1779"/>
                  <a:gd name="T83" fmla="*/ 1374 h 1779"/>
                  <a:gd name="T84" fmla="*/ 637 w 1779"/>
                  <a:gd name="T85" fmla="*/ 910 h 1779"/>
                  <a:gd name="T86" fmla="*/ 699 w 1779"/>
                  <a:gd name="T87" fmla="*/ 1023 h 1779"/>
                  <a:gd name="T88" fmla="*/ 728 w 1779"/>
                  <a:gd name="T89" fmla="*/ 1091 h 1779"/>
                  <a:gd name="T90" fmla="*/ 827 w 1779"/>
                  <a:gd name="T91" fmla="*/ 1009 h 1779"/>
                  <a:gd name="T92" fmla="*/ 1676 w 1779"/>
                  <a:gd name="T93" fmla="*/ 402 h 1779"/>
                  <a:gd name="T94" fmla="*/ 1178 w 1779"/>
                  <a:gd name="T95" fmla="*/ 658 h 1779"/>
                  <a:gd name="T96" fmla="*/ 1509 w 1779"/>
                  <a:gd name="T97" fmla="*/ 326 h 1779"/>
                  <a:gd name="T98" fmla="*/ 1685 w 1779"/>
                  <a:gd name="T99" fmla="*/ 354 h 1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9" h="1779">
                    <a:moveTo>
                      <a:pt x="1759" y="323"/>
                    </a:moveTo>
                    <a:cubicBezTo>
                      <a:pt x="1740" y="276"/>
                      <a:pt x="1696" y="247"/>
                      <a:pt x="1645" y="246"/>
                    </a:cubicBezTo>
                    <a:cubicBezTo>
                      <a:pt x="1533" y="246"/>
                      <a:pt x="1533" y="246"/>
                      <a:pt x="1533" y="246"/>
                    </a:cubicBezTo>
                    <a:cubicBezTo>
                      <a:pt x="1533" y="134"/>
                      <a:pt x="1533" y="134"/>
                      <a:pt x="1533" y="134"/>
                    </a:cubicBezTo>
                    <a:cubicBezTo>
                      <a:pt x="1532" y="83"/>
                      <a:pt x="1503" y="39"/>
                      <a:pt x="1456" y="20"/>
                    </a:cubicBezTo>
                    <a:cubicBezTo>
                      <a:pt x="1408" y="0"/>
                      <a:pt x="1356" y="10"/>
                      <a:pt x="1320" y="47"/>
                    </a:cubicBezTo>
                    <a:cubicBezTo>
                      <a:pt x="1053" y="313"/>
                      <a:pt x="1053" y="313"/>
                      <a:pt x="1053" y="313"/>
                    </a:cubicBezTo>
                    <a:cubicBezTo>
                      <a:pt x="1045" y="321"/>
                      <a:pt x="1041" y="331"/>
                      <a:pt x="1041" y="341"/>
                    </a:cubicBezTo>
                    <a:cubicBezTo>
                      <a:pt x="1041" y="681"/>
                      <a:pt x="1041" y="681"/>
                      <a:pt x="1041" y="681"/>
                    </a:cubicBezTo>
                    <a:cubicBezTo>
                      <a:pt x="998" y="724"/>
                      <a:pt x="998" y="724"/>
                      <a:pt x="998" y="724"/>
                    </a:cubicBezTo>
                    <a:cubicBezTo>
                      <a:pt x="906" y="645"/>
                      <a:pt x="793" y="600"/>
                      <a:pt x="677" y="591"/>
                    </a:cubicBezTo>
                    <a:cubicBezTo>
                      <a:pt x="677" y="544"/>
                      <a:pt x="677" y="544"/>
                      <a:pt x="677" y="544"/>
                    </a:cubicBezTo>
                    <a:cubicBezTo>
                      <a:pt x="677" y="522"/>
                      <a:pt x="659" y="504"/>
                      <a:pt x="637" y="504"/>
                    </a:cubicBezTo>
                    <a:cubicBezTo>
                      <a:pt x="615" y="504"/>
                      <a:pt x="597" y="522"/>
                      <a:pt x="597" y="544"/>
                    </a:cubicBezTo>
                    <a:cubicBezTo>
                      <a:pt x="597" y="591"/>
                      <a:pt x="597" y="591"/>
                      <a:pt x="597" y="591"/>
                    </a:cubicBezTo>
                    <a:cubicBezTo>
                      <a:pt x="527" y="596"/>
                      <a:pt x="458" y="614"/>
                      <a:pt x="393" y="647"/>
                    </a:cubicBezTo>
                    <a:cubicBezTo>
                      <a:pt x="373" y="656"/>
                      <a:pt x="365" y="680"/>
                      <a:pt x="375" y="700"/>
                    </a:cubicBezTo>
                    <a:cubicBezTo>
                      <a:pt x="384" y="720"/>
                      <a:pt x="408" y="728"/>
                      <a:pt x="428" y="718"/>
                    </a:cubicBezTo>
                    <a:cubicBezTo>
                      <a:pt x="482" y="692"/>
                      <a:pt x="539" y="676"/>
                      <a:pt x="597" y="671"/>
                    </a:cubicBezTo>
                    <a:cubicBezTo>
                      <a:pt x="597" y="707"/>
                      <a:pt x="597" y="707"/>
                      <a:pt x="597" y="707"/>
                    </a:cubicBezTo>
                    <a:cubicBezTo>
                      <a:pt x="597" y="729"/>
                      <a:pt x="615" y="747"/>
                      <a:pt x="637" y="747"/>
                    </a:cubicBezTo>
                    <a:cubicBezTo>
                      <a:pt x="659" y="747"/>
                      <a:pt x="677" y="729"/>
                      <a:pt x="677" y="707"/>
                    </a:cubicBezTo>
                    <a:cubicBezTo>
                      <a:pt x="677" y="671"/>
                      <a:pt x="677" y="671"/>
                      <a:pt x="677" y="671"/>
                    </a:cubicBezTo>
                    <a:cubicBezTo>
                      <a:pt x="773" y="679"/>
                      <a:pt x="865" y="717"/>
                      <a:pt x="941" y="781"/>
                    </a:cubicBezTo>
                    <a:cubicBezTo>
                      <a:pt x="827" y="895"/>
                      <a:pt x="827" y="895"/>
                      <a:pt x="827" y="895"/>
                    </a:cubicBezTo>
                    <a:cubicBezTo>
                      <a:pt x="775" y="854"/>
                      <a:pt x="709" y="830"/>
                      <a:pt x="637" y="830"/>
                    </a:cubicBezTo>
                    <a:cubicBezTo>
                      <a:pt x="465" y="830"/>
                      <a:pt x="325" y="970"/>
                      <a:pt x="325" y="1142"/>
                    </a:cubicBezTo>
                    <a:cubicBezTo>
                      <a:pt x="325" y="1314"/>
                      <a:pt x="465" y="1454"/>
                      <a:pt x="637" y="1454"/>
                    </a:cubicBezTo>
                    <a:cubicBezTo>
                      <a:pt x="809" y="1454"/>
                      <a:pt x="949" y="1314"/>
                      <a:pt x="949" y="1142"/>
                    </a:cubicBezTo>
                    <a:cubicBezTo>
                      <a:pt x="949" y="1070"/>
                      <a:pt x="925" y="1004"/>
                      <a:pt x="884" y="952"/>
                    </a:cubicBezTo>
                    <a:cubicBezTo>
                      <a:pt x="998" y="838"/>
                      <a:pt x="998" y="838"/>
                      <a:pt x="998" y="838"/>
                    </a:cubicBezTo>
                    <a:cubicBezTo>
                      <a:pt x="1063" y="914"/>
                      <a:pt x="1099" y="1007"/>
                      <a:pt x="1107" y="1102"/>
                    </a:cubicBezTo>
                    <a:cubicBezTo>
                      <a:pt x="1072" y="1102"/>
                      <a:pt x="1072" y="1102"/>
                      <a:pt x="1072" y="1102"/>
                    </a:cubicBezTo>
                    <a:cubicBezTo>
                      <a:pt x="1049" y="1102"/>
                      <a:pt x="1032" y="1120"/>
                      <a:pt x="1032" y="1142"/>
                    </a:cubicBezTo>
                    <a:cubicBezTo>
                      <a:pt x="1032" y="1164"/>
                      <a:pt x="1049" y="1182"/>
                      <a:pt x="1072" y="1182"/>
                    </a:cubicBezTo>
                    <a:cubicBezTo>
                      <a:pt x="1107" y="1182"/>
                      <a:pt x="1107" y="1182"/>
                      <a:pt x="1107" y="1182"/>
                    </a:cubicBezTo>
                    <a:cubicBezTo>
                      <a:pt x="1098" y="1289"/>
                      <a:pt x="1052" y="1394"/>
                      <a:pt x="971" y="1475"/>
                    </a:cubicBezTo>
                    <a:cubicBezTo>
                      <a:pt x="889" y="1557"/>
                      <a:pt x="784" y="1603"/>
                      <a:pt x="677" y="1612"/>
                    </a:cubicBezTo>
                    <a:cubicBezTo>
                      <a:pt x="677" y="1576"/>
                      <a:pt x="677" y="1576"/>
                      <a:pt x="677" y="1576"/>
                    </a:cubicBezTo>
                    <a:cubicBezTo>
                      <a:pt x="677" y="1554"/>
                      <a:pt x="659" y="1536"/>
                      <a:pt x="637" y="1536"/>
                    </a:cubicBezTo>
                    <a:cubicBezTo>
                      <a:pt x="615" y="1536"/>
                      <a:pt x="597" y="1554"/>
                      <a:pt x="597" y="1576"/>
                    </a:cubicBezTo>
                    <a:cubicBezTo>
                      <a:pt x="597" y="1612"/>
                      <a:pt x="597" y="1612"/>
                      <a:pt x="597" y="1612"/>
                    </a:cubicBezTo>
                    <a:cubicBezTo>
                      <a:pt x="490" y="1603"/>
                      <a:pt x="385" y="1557"/>
                      <a:pt x="303" y="1475"/>
                    </a:cubicBezTo>
                    <a:cubicBezTo>
                      <a:pt x="223" y="1395"/>
                      <a:pt x="176" y="1290"/>
                      <a:pt x="167" y="1182"/>
                    </a:cubicBezTo>
                    <a:cubicBezTo>
                      <a:pt x="202" y="1182"/>
                      <a:pt x="202" y="1182"/>
                      <a:pt x="202" y="1182"/>
                    </a:cubicBezTo>
                    <a:cubicBezTo>
                      <a:pt x="224" y="1182"/>
                      <a:pt x="242" y="1164"/>
                      <a:pt x="242" y="1142"/>
                    </a:cubicBezTo>
                    <a:cubicBezTo>
                      <a:pt x="242" y="1120"/>
                      <a:pt x="224" y="1102"/>
                      <a:pt x="202" y="1102"/>
                    </a:cubicBezTo>
                    <a:cubicBezTo>
                      <a:pt x="167" y="1102"/>
                      <a:pt x="167" y="1102"/>
                      <a:pt x="167" y="1102"/>
                    </a:cubicBezTo>
                    <a:cubicBezTo>
                      <a:pt x="171" y="1046"/>
                      <a:pt x="186" y="991"/>
                      <a:pt x="210" y="939"/>
                    </a:cubicBezTo>
                    <a:cubicBezTo>
                      <a:pt x="220" y="919"/>
                      <a:pt x="211" y="895"/>
                      <a:pt x="191" y="886"/>
                    </a:cubicBezTo>
                    <a:cubicBezTo>
                      <a:pt x="172" y="876"/>
                      <a:pt x="148" y="885"/>
                      <a:pt x="138" y="905"/>
                    </a:cubicBezTo>
                    <a:cubicBezTo>
                      <a:pt x="108" y="968"/>
                      <a:pt x="91" y="1035"/>
                      <a:pt x="87" y="1102"/>
                    </a:cubicBezTo>
                    <a:cubicBezTo>
                      <a:pt x="40" y="1102"/>
                      <a:pt x="40" y="1102"/>
                      <a:pt x="40" y="1102"/>
                    </a:cubicBezTo>
                    <a:cubicBezTo>
                      <a:pt x="18" y="1102"/>
                      <a:pt x="0" y="1120"/>
                      <a:pt x="0" y="1142"/>
                    </a:cubicBezTo>
                    <a:cubicBezTo>
                      <a:pt x="0" y="1164"/>
                      <a:pt x="18" y="1182"/>
                      <a:pt x="40" y="1182"/>
                    </a:cubicBezTo>
                    <a:cubicBezTo>
                      <a:pt x="87" y="1182"/>
                      <a:pt x="87" y="1182"/>
                      <a:pt x="87" y="1182"/>
                    </a:cubicBezTo>
                    <a:cubicBezTo>
                      <a:pt x="96" y="1311"/>
                      <a:pt x="151" y="1436"/>
                      <a:pt x="247" y="1532"/>
                    </a:cubicBezTo>
                    <a:cubicBezTo>
                      <a:pt x="341" y="1627"/>
                      <a:pt x="465" y="1683"/>
                      <a:pt x="597" y="1692"/>
                    </a:cubicBezTo>
                    <a:cubicBezTo>
                      <a:pt x="597" y="1739"/>
                      <a:pt x="597" y="1739"/>
                      <a:pt x="597" y="1739"/>
                    </a:cubicBezTo>
                    <a:cubicBezTo>
                      <a:pt x="597" y="1761"/>
                      <a:pt x="615" y="1779"/>
                      <a:pt x="637" y="1779"/>
                    </a:cubicBezTo>
                    <a:cubicBezTo>
                      <a:pt x="659" y="1779"/>
                      <a:pt x="677" y="1761"/>
                      <a:pt x="677" y="1739"/>
                    </a:cubicBezTo>
                    <a:cubicBezTo>
                      <a:pt x="677" y="1692"/>
                      <a:pt x="677" y="1692"/>
                      <a:pt x="677" y="1692"/>
                    </a:cubicBezTo>
                    <a:cubicBezTo>
                      <a:pt x="809" y="1683"/>
                      <a:pt x="932" y="1627"/>
                      <a:pt x="1027" y="1532"/>
                    </a:cubicBezTo>
                    <a:cubicBezTo>
                      <a:pt x="1122" y="1437"/>
                      <a:pt x="1178" y="1314"/>
                      <a:pt x="1187" y="1182"/>
                    </a:cubicBezTo>
                    <a:cubicBezTo>
                      <a:pt x="1234" y="1182"/>
                      <a:pt x="1234" y="1182"/>
                      <a:pt x="1234" y="1182"/>
                    </a:cubicBezTo>
                    <a:cubicBezTo>
                      <a:pt x="1256" y="1182"/>
                      <a:pt x="1274" y="1164"/>
                      <a:pt x="1274" y="1142"/>
                    </a:cubicBezTo>
                    <a:cubicBezTo>
                      <a:pt x="1274" y="1120"/>
                      <a:pt x="1256" y="1102"/>
                      <a:pt x="1234" y="1102"/>
                    </a:cubicBezTo>
                    <a:cubicBezTo>
                      <a:pt x="1187" y="1102"/>
                      <a:pt x="1187" y="1102"/>
                      <a:pt x="1187" y="1102"/>
                    </a:cubicBezTo>
                    <a:cubicBezTo>
                      <a:pt x="1179" y="983"/>
                      <a:pt x="1133" y="871"/>
                      <a:pt x="1055" y="781"/>
                    </a:cubicBezTo>
                    <a:cubicBezTo>
                      <a:pt x="1098" y="738"/>
                      <a:pt x="1098" y="738"/>
                      <a:pt x="1098" y="738"/>
                    </a:cubicBezTo>
                    <a:cubicBezTo>
                      <a:pt x="1438" y="738"/>
                      <a:pt x="1438" y="738"/>
                      <a:pt x="1438" y="738"/>
                    </a:cubicBezTo>
                    <a:cubicBezTo>
                      <a:pt x="1448" y="738"/>
                      <a:pt x="1458" y="734"/>
                      <a:pt x="1466" y="726"/>
                    </a:cubicBezTo>
                    <a:cubicBezTo>
                      <a:pt x="1732" y="459"/>
                      <a:pt x="1732" y="459"/>
                      <a:pt x="1732" y="459"/>
                    </a:cubicBezTo>
                    <a:cubicBezTo>
                      <a:pt x="1768" y="423"/>
                      <a:pt x="1779" y="371"/>
                      <a:pt x="1759" y="323"/>
                    </a:cubicBezTo>
                    <a:moveTo>
                      <a:pt x="1121" y="358"/>
                    </a:moveTo>
                    <a:cubicBezTo>
                      <a:pt x="1377" y="103"/>
                      <a:pt x="1377" y="103"/>
                      <a:pt x="1377" y="103"/>
                    </a:cubicBezTo>
                    <a:cubicBezTo>
                      <a:pt x="1396" y="84"/>
                      <a:pt x="1419" y="91"/>
                      <a:pt x="1425" y="94"/>
                    </a:cubicBezTo>
                    <a:cubicBezTo>
                      <a:pt x="1431" y="96"/>
                      <a:pt x="1452" y="107"/>
                      <a:pt x="1453" y="135"/>
                    </a:cubicBezTo>
                    <a:cubicBezTo>
                      <a:pt x="1453" y="270"/>
                      <a:pt x="1453" y="270"/>
                      <a:pt x="1453" y="270"/>
                    </a:cubicBezTo>
                    <a:cubicBezTo>
                      <a:pt x="1234" y="488"/>
                      <a:pt x="1234" y="488"/>
                      <a:pt x="1234" y="488"/>
                    </a:cubicBezTo>
                    <a:cubicBezTo>
                      <a:pt x="1121" y="601"/>
                      <a:pt x="1121" y="601"/>
                      <a:pt x="1121" y="601"/>
                    </a:cubicBezTo>
                    <a:cubicBezTo>
                      <a:pt x="1121" y="358"/>
                      <a:pt x="1121" y="358"/>
                      <a:pt x="1121" y="358"/>
                    </a:cubicBezTo>
                    <a:close/>
                    <a:moveTo>
                      <a:pt x="869" y="1142"/>
                    </a:moveTo>
                    <a:cubicBezTo>
                      <a:pt x="869" y="1270"/>
                      <a:pt x="765" y="1374"/>
                      <a:pt x="637" y="1374"/>
                    </a:cubicBezTo>
                    <a:cubicBezTo>
                      <a:pt x="509" y="1374"/>
                      <a:pt x="405" y="1270"/>
                      <a:pt x="405" y="1142"/>
                    </a:cubicBezTo>
                    <a:cubicBezTo>
                      <a:pt x="405" y="1014"/>
                      <a:pt x="509" y="910"/>
                      <a:pt x="637" y="910"/>
                    </a:cubicBezTo>
                    <a:cubicBezTo>
                      <a:pt x="687" y="910"/>
                      <a:pt x="733" y="925"/>
                      <a:pt x="770" y="952"/>
                    </a:cubicBezTo>
                    <a:cubicBezTo>
                      <a:pt x="699" y="1023"/>
                      <a:pt x="699" y="1023"/>
                      <a:pt x="699" y="1023"/>
                    </a:cubicBezTo>
                    <a:cubicBezTo>
                      <a:pt x="684" y="1039"/>
                      <a:pt x="684" y="1064"/>
                      <a:pt x="699" y="1079"/>
                    </a:cubicBezTo>
                    <a:cubicBezTo>
                      <a:pt x="707" y="1087"/>
                      <a:pt x="718" y="1091"/>
                      <a:pt x="728" y="1091"/>
                    </a:cubicBezTo>
                    <a:cubicBezTo>
                      <a:pt x="738" y="1091"/>
                      <a:pt x="748" y="1087"/>
                      <a:pt x="756" y="1079"/>
                    </a:cubicBezTo>
                    <a:cubicBezTo>
                      <a:pt x="827" y="1009"/>
                      <a:pt x="827" y="1009"/>
                      <a:pt x="827" y="1009"/>
                    </a:cubicBezTo>
                    <a:cubicBezTo>
                      <a:pt x="853" y="1046"/>
                      <a:pt x="869" y="1092"/>
                      <a:pt x="869" y="1142"/>
                    </a:cubicBezTo>
                    <a:moveTo>
                      <a:pt x="1676" y="402"/>
                    </a:moveTo>
                    <a:cubicBezTo>
                      <a:pt x="1421" y="658"/>
                      <a:pt x="1421" y="658"/>
                      <a:pt x="1421" y="658"/>
                    </a:cubicBezTo>
                    <a:cubicBezTo>
                      <a:pt x="1178" y="658"/>
                      <a:pt x="1178" y="658"/>
                      <a:pt x="1178" y="658"/>
                    </a:cubicBezTo>
                    <a:cubicBezTo>
                      <a:pt x="1291" y="545"/>
                      <a:pt x="1291" y="545"/>
                      <a:pt x="1291" y="545"/>
                    </a:cubicBezTo>
                    <a:cubicBezTo>
                      <a:pt x="1509" y="326"/>
                      <a:pt x="1509" y="326"/>
                      <a:pt x="1509" y="326"/>
                    </a:cubicBezTo>
                    <a:cubicBezTo>
                      <a:pt x="1644" y="326"/>
                      <a:pt x="1644" y="326"/>
                      <a:pt x="1644" y="326"/>
                    </a:cubicBezTo>
                    <a:cubicBezTo>
                      <a:pt x="1672" y="326"/>
                      <a:pt x="1683" y="347"/>
                      <a:pt x="1685" y="354"/>
                    </a:cubicBezTo>
                    <a:cubicBezTo>
                      <a:pt x="1688" y="360"/>
                      <a:pt x="1695" y="383"/>
                      <a:pt x="1676" y="4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" name="Freeform 180"/>
              <p:cNvSpPr/>
              <p:nvPr/>
            </p:nvSpPr>
            <p:spPr bwMode="auto">
              <a:xfrm>
                <a:off x="1380376" y="2484477"/>
                <a:ext cx="1968948" cy="2137748"/>
              </a:xfrm>
              <a:custGeom>
                <a:avLst/>
                <a:gdLst>
                  <a:gd name="T0" fmla="*/ 1654 w 1832"/>
                  <a:gd name="T1" fmla="*/ 719 h 1832"/>
                  <a:gd name="T2" fmla="*/ 1584 w 1832"/>
                  <a:gd name="T3" fmla="*/ 634 h 1832"/>
                  <a:gd name="T4" fmla="*/ 1578 w 1832"/>
                  <a:gd name="T5" fmla="*/ 743 h 1832"/>
                  <a:gd name="T6" fmla="*/ 1752 w 1832"/>
                  <a:gd name="T7" fmla="*/ 799 h 1832"/>
                  <a:gd name="T8" fmla="*/ 1651 w 1832"/>
                  <a:gd name="T9" fmla="*/ 1032 h 1832"/>
                  <a:gd name="T10" fmla="*/ 1506 w 1832"/>
                  <a:gd name="T11" fmla="*/ 1261 h 1832"/>
                  <a:gd name="T12" fmla="*/ 1589 w 1832"/>
                  <a:gd name="T13" fmla="*/ 1424 h 1832"/>
                  <a:gd name="T14" fmla="*/ 1353 w 1832"/>
                  <a:gd name="T15" fmla="*/ 1517 h 1832"/>
                  <a:gd name="T16" fmla="*/ 1089 w 1832"/>
                  <a:gd name="T17" fmla="*/ 1577 h 1832"/>
                  <a:gd name="T18" fmla="*/ 1033 w 1832"/>
                  <a:gd name="T19" fmla="*/ 1752 h 1832"/>
                  <a:gd name="T20" fmla="*/ 799 w 1832"/>
                  <a:gd name="T21" fmla="*/ 1650 h 1832"/>
                  <a:gd name="T22" fmla="*/ 571 w 1832"/>
                  <a:gd name="T23" fmla="*/ 1505 h 1832"/>
                  <a:gd name="T24" fmla="*/ 407 w 1832"/>
                  <a:gd name="T25" fmla="*/ 1589 h 1832"/>
                  <a:gd name="T26" fmla="*/ 314 w 1832"/>
                  <a:gd name="T27" fmla="*/ 1352 h 1832"/>
                  <a:gd name="T28" fmla="*/ 255 w 1832"/>
                  <a:gd name="T29" fmla="*/ 1089 h 1832"/>
                  <a:gd name="T30" fmla="*/ 80 w 1832"/>
                  <a:gd name="T31" fmla="*/ 1032 h 1832"/>
                  <a:gd name="T32" fmla="*/ 182 w 1832"/>
                  <a:gd name="T33" fmla="*/ 799 h 1832"/>
                  <a:gd name="T34" fmla="*/ 326 w 1832"/>
                  <a:gd name="T35" fmla="*/ 570 h 1832"/>
                  <a:gd name="T36" fmla="*/ 242 w 1832"/>
                  <a:gd name="T37" fmla="*/ 407 h 1832"/>
                  <a:gd name="T38" fmla="*/ 479 w 1832"/>
                  <a:gd name="T39" fmla="*/ 314 h 1832"/>
                  <a:gd name="T40" fmla="*/ 743 w 1832"/>
                  <a:gd name="T41" fmla="*/ 254 h 1832"/>
                  <a:gd name="T42" fmla="*/ 799 w 1832"/>
                  <a:gd name="T43" fmla="*/ 80 h 1832"/>
                  <a:gd name="T44" fmla="*/ 1033 w 1832"/>
                  <a:gd name="T45" fmla="*/ 181 h 1832"/>
                  <a:gd name="T46" fmla="*/ 1145 w 1832"/>
                  <a:gd name="T47" fmla="*/ 271 h 1832"/>
                  <a:gd name="T48" fmla="*/ 1172 w 1832"/>
                  <a:gd name="T49" fmla="*/ 196 h 1832"/>
                  <a:gd name="T50" fmla="*/ 1113 w 1832"/>
                  <a:gd name="T51" fmla="*/ 75 h 1832"/>
                  <a:gd name="T52" fmla="*/ 795 w 1832"/>
                  <a:gd name="T53" fmla="*/ 0 h 1832"/>
                  <a:gd name="T54" fmla="*/ 719 w 1832"/>
                  <a:gd name="T55" fmla="*/ 177 h 1832"/>
                  <a:gd name="T56" fmla="*/ 461 w 1832"/>
                  <a:gd name="T57" fmla="*/ 182 h 1832"/>
                  <a:gd name="T58" fmla="*/ 183 w 1832"/>
                  <a:gd name="T59" fmla="*/ 354 h 1832"/>
                  <a:gd name="T60" fmla="*/ 255 w 1832"/>
                  <a:gd name="T61" fmla="*/ 533 h 1832"/>
                  <a:gd name="T62" fmla="*/ 76 w 1832"/>
                  <a:gd name="T63" fmla="*/ 719 h 1832"/>
                  <a:gd name="T64" fmla="*/ 0 w 1832"/>
                  <a:gd name="T65" fmla="*/ 1037 h 1832"/>
                  <a:gd name="T66" fmla="*/ 179 w 1832"/>
                  <a:gd name="T67" fmla="*/ 1112 h 1832"/>
                  <a:gd name="T68" fmla="*/ 183 w 1832"/>
                  <a:gd name="T69" fmla="*/ 1371 h 1832"/>
                  <a:gd name="T70" fmla="*/ 354 w 1832"/>
                  <a:gd name="T71" fmla="*/ 1649 h 1832"/>
                  <a:gd name="T72" fmla="*/ 534 w 1832"/>
                  <a:gd name="T73" fmla="*/ 1576 h 1832"/>
                  <a:gd name="T74" fmla="*/ 719 w 1832"/>
                  <a:gd name="T75" fmla="*/ 1756 h 1832"/>
                  <a:gd name="T76" fmla="*/ 1037 w 1832"/>
                  <a:gd name="T77" fmla="*/ 1832 h 1832"/>
                  <a:gd name="T78" fmla="*/ 1113 w 1832"/>
                  <a:gd name="T79" fmla="*/ 1653 h 1832"/>
                  <a:gd name="T80" fmla="*/ 1371 w 1832"/>
                  <a:gd name="T81" fmla="*/ 1649 h 1832"/>
                  <a:gd name="T82" fmla="*/ 1649 w 1832"/>
                  <a:gd name="T83" fmla="*/ 1478 h 1832"/>
                  <a:gd name="T84" fmla="*/ 1577 w 1832"/>
                  <a:gd name="T85" fmla="*/ 1299 h 1832"/>
                  <a:gd name="T86" fmla="*/ 1756 w 1832"/>
                  <a:gd name="T87" fmla="*/ 1112 h 1832"/>
                  <a:gd name="T88" fmla="*/ 1832 w 1832"/>
                  <a:gd name="T89" fmla="*/ 795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32" h="1832">
                    <a:moveTo>
                      <a:pt x="1756" y="719"/>
                    </a:move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49" y="698"/>
                      <a:pt x="1643" y="678"/>
                      <a:pt x="1635" y="658"/>
                    </a:cubicBezTo>
                    <a:cubicBezTo>
                      <a:pt x="1628" y="637"/>
                      <a:pt x="1605" y="626"/>
                      <a:pt x="1584" y="634"/>
                    </a:cubicBezTo>
                    <a:cubicBezTo>
                      <a:pt x="1563" y="641"/>
                      <a:pt x="1553" y="664"/>
                      <a:pt x="1560" y="685"/>
                    </a:cubicBezTo>
                    <a:cubicBezTo>
                      <a:pt x="1567" y="704"/>
                      <a:pt x="1573" y="723"/>
                      <a:pt x="1578" y="743"/>
                    </a:cubicBezTo>
                    <a:cubicBezTo>
                      <a:pt x="1587" y="776"/>
                      <a:pt x="1617" y="799"/>
                      <a:pt x="1651" y="799"/>
                    </a:cubicBezTo>
                    <a:cubicBezTo>
                      <a:pt x="1752" y="799"/>
                      <a:pt x="1752" y="799"/>
                      <a:pt x="1752" y="799"/>
                    </a:cubicBezTo>
                    <a:cubicBezTo>
                      <a:pt x="1752" y="1032"/>
                      <a:pt x="1752" y="1032"/>
                      <a:pt x="1752" y="1032"/>
                    </a:cubicBezTo>
                    <a:cubicBezTo>
                      <a:pt x="1651" y="1032"/>
                      <a:pt x="1651" y="1032"/>
                      <a:pt x="1651" y="1032"/>
                    </a:cubicBezTo>
                    <a:cubicBezTo>
                      <a:pt x="1616" y="1032"/>
                      <a:pt x="1586" y="1055"/>
                      <a:pt x="1578" y="1089"/>
                    </a:cubicBezTo>
                    <a:cubicBezTo>
                      <a:pt x="1562" y="1149"/>
                      <a:pt x="1538" y="1207"/>
                      <a:pt x="1506" y="1261"/>
                    </a:cubicBezTo>
                    <a:cubicBezTo>
                      <a:pt x="1489" y="1291"/>
                      <a:pt x="1494" y="1328"/>
                      <a:pt x="1518" y="1353"/>
                    </a:cubicBezTo>
                    <a:cubicBezTo>
                      <a:pt x="1589" y="1424"/>
                      <a:pt x="1589" y="1424"/>
                      <a:pt x="1589" y="1424"/>
                    </a:cubicBezTo>
                    <a:cubicBezTo>
                      <a:pt x="1424" y="1589"/>
                      <a:pt x="1424" y="1589"/>
                      <a:pt x="1424" y="1589"/>
                    </a:cubicBezTo>
                    <a:cubicBezTo>
                      <a:pt x="1353" y="1517"/>
                      <a:pt x="1353" y="1517"/>
                      <a:pt x="1353" y="1517"/>
                    </a:cubicBezTo>
                    <a:cubicBezTo>
                      <a:pt x="1328" y="1493"/>
                      <a:pt x="1291" y="1488"/>
                      <a:pt x="1261" y="1506"/>
                    </a:cubicBezTo>
                    <a:cubicBezTo>
                      <a:pt x="1207" y="1537"/>
                      <a:pt x="1149" y="1561"/>
                      <a:pt x="1089" y="1577"/>
                    </a:cubicBezTo>
                    <a:cubicBezTo>
                      <a:pt x="1056" y="1585"/>
                      <a:pt x="1033" y="1615"/>
                      <a:pt x="1033" y="1650"/>
                    </a:cubicBezTo>
                    <a:cubicBezTo>
                      <a:pt x="1033" y="1752"/>
                      <a:pt x="1033" y="1752"/>
                      <a:pt x="1033" y="1752"/>
                    </a:cubicBezTo>
                    <a:cubicBezTo>
                      <a:pt x="799" y="1752"/>
                      <a:pt x="799" y="1752"/>
                      <a:pt x="799" y="1752"/>
                    </a:cubicBezTo>
                    <a:cubicBezTo>
                      <a:pt x="799" y="1650"/>
                      <a:pt x="799" y="1650"/>
                      <a:pt x="799" y="1650"/>
                    </a:cubicBezTo>
                    <a:cubicBezTo>
                      <a:pt x="799" y="1615"/>
                      <a:pt x="776" y="1585"/>
                      <a:pt x="743" y="1577"/>
                    </a:cubicBezTo>
                    <a:cubicBezTo>
                      <a:pt x="683" y="1561"/>
                      <a:pt x="625" y="1537"/>
                      <a:pt x="571" y="1505"/>
                    </a:cubicBezTo>
                    <a:cubicBezTo>
                      <a:pt x="541" y="1488"/>
                      <a:pt x="504" y="1493"/>
                      <a:pt x="479" y="1517"/>
                    </a:cubicBezTo>
                    <a:cubicBezTo>
                      <a:pt x="407" y="1589"/>
                      <a:pt x="407" y="1589"/>
                      <a:pt x="407" y="1589"/>
                    </a:cubicBezTo>
                    <a:cubicBezTo>
                      <a:pt x="242" y="1424"/>
                      <a:pt x="242" y="1424"/>
                      <a:pt x="242" y="1424"/>
                    </a:cubicBezTo>
                    <a:cubicBezTo>
                      <a:pt x="314" y="1352"/>
                      <a:pt x="314" y="1352"/>
                      <a:pt x="314" y="1352"/>
                    </a:cubicBezTo>
                    <a:cubicBezTo>
                      <a:pt x="339" y="1328"/>
                      <a:pt x="344" y="1290"/>
                      <a:pt x="326" y="1261"/>
                    </a:cubicBezTo>
                    <a:cubicBezTo>
                      <a:pt x="295" y="1207"/>
                      <a:pt x="271" y="1149"/>
                      <a:pt x="255" y="1089"/>
                    </a:cubicBezTo>
                    <a:cubicBezTo>
                      <a:pt x="246" y="1055"/>
                      <a:pt x="216" y="1032"/>
                      <a:pt x="182" y="1032"/>
                    </a:cubicBezTo>
                    <a:cubicBezTo>
                      <a:pt x="80" y="1032"/>
                      <a:pt x="80" y="1032"/>
                      <a:pt x="80" y="1032"/>
                    </a:cubicBezTo>
                    <a:cubicBezTo>
                      <a:pt x="80" y="799"/>
                      <a:pt x="80" y="799"/>
                      <a:pt x="80" y="799"/>
                    </a:cubicBezTo>
                    <a:cubicBezTo>
                      <a:pt x="182" y="799"/>
                      <a:pt x="182" y="799"/>
                      <a:pt x="182" y="799"/>
                    </a:cubicBezTo>
                    <a:cubicBezTo>
                      <a:pt x="216" y="799"/>
                      <a:pt x="246" y="776"/>
                      <a:pt x="255" y="743"/>
                    </a:cubicBezTo>
                    <a:cubicBezTo>
                      <a:pt x="270" y="682"/>
                      <a:pt x="294" y="624"/>
                      <a:pt x="326" y="570"/>
                    </a:cubicBezTo>
                    <a:cubicBezTo>
                      <a:pt x="343" y="541"/>
                      <a:pt x="338" y="503"/>
                      <a:pt x="314" y="479"/>
                    </a:cubicBezTo>
                    <a:cubicBezTo>
                      <a:pt x="242" y="407"/>
                      <a:pt x="242" y="407"/>
                      <a:pt x="242" y="407"/>
                    </a:cubicBezTo>
                    <a:cubicBezTo>
                      <a:pt x="407" y="242"/>
                      <a:pt x="407" y="242"/>
                      <a:pt x="407" y="242"/>
                    </a:cubicBezTo>
                    <a:cubicBezTo>
                      <a:pt x="479" y="314"/>
                      <a:pt x="479" y="314"/>
                      <a:pt x="479" y="314"/>
                    </a:cubicBezTo>
                    <a:cubicBezTo>
                      <a:pt x="503" y="338"/>
                      <a:pt x="541" y="343"/>
                      <a:pt x="570" y="325"/>
                    </a:cubicBezTo>
                    <a:cubicBezTo>
                      <a:pt x="624" y="294"/>
                      <a:pt x="682" y="270"/>
                      <a:pt x="743" y="254"/>
                    </a:cubicBezTo>
                    <a:cubicBezTo>
                      <a:pt x="776" y="245"/>
                      <a:pt x="799" y="215"/>
                      <a:pt x="799" y="181"/>
                    </a:cubicBezTo>
                    <a:cubicBezTo>
                      <a:pt x="799" y="80"/>
                      <a:pt x="799" y="80"/>
                      <a:pt x="799" y="80"/>
                    </a:cubicBezTo>
                    <a:cubicBezTo>
                      <a:pt x="1033" y="80"/>
                      <a:pt x="1033" y="80"/>
                      <a:pt x="1033" y="80"/>
                    </a:cubicBezTo>
                    <a:cubicBezTo>
                      <a:pt x="1033" y="181"/>
                      <a:pt x="1033" y="181"/>
                      <a:pt x="1033" y="181"/>
                    </a:cubicBezTo>
                    <a:cubicBezTo>
                      <a:pt x="1033" y="215"/>
                      <a:pt x="1056" y="245"/>
                      <a:pt x="1089" y="254"/>
                    </a:cubicBezTo>
                    <a:cubicBezTo>
                      <a:pt x="1108" y="259"/>
                      <a:pt x="1127" y="264"/>
                      <a:pt x="1145" y="271"/>
                    </a:cubicBezTo>
                    <a:cubicBezTo>
                      <a:pt x="1166" y="278"/>
                      <a:pt x="1189" y="268"/>
                      <a:pt x="1197" y="247"/>
                    </a:cubicBezTo>
                    <a:cubicBezTo>
                      <a:pt x="1204" y="226"/>
                      <a:pt x="1193" y="203"/>
                      <a:pt x="1172" y="196"/>
                    </a:cubicBezTo>
                    <a:cubicBezTo>
                      <a:pt x="1153" y="189"/>
                      <a:pt x="1133" y="182"/>
                      <a:pt x="1113" y="177"/>
                    </a:cubicBezTo>
                    <a:cubicBezTo>
                      <a:pt x="1113" y="75"/>
                      <a:pt x="1113" y="75"/>
                      <a:pt x="1113" y="75"/>
                    </a:cubicBezTo>
                    <a:cubicBezTo>
                      <a:pt x="1113" y="34"/>
                      <a:pt x="1079" y="0"/>
                      <a:pt x="1037" y="0"/>
                    </a:cubicBezTo>
                    <a:cubicBezTo>
                      <a:pt x="795" y="0"/>
                      <a:pt x="795" y="0"/>
                      <a:pt x="795" y="0"/>
                    </a:cubicBezTo>
                    <a:cubicBezTo>
                      <a:pt x="753" y="0"/>
                      <a:pt x="719" y="34"/>
                      <a:pt x="719" y="75"/>
                    </a:cubicBezTo>
                    <a:cubicBezTo>
                      <a:pt x="719" y="177"/>
                      <a:pt x="719" y="177"/>
                      <a:pt x="719" y="177"/>
                    </a:cubicBezTo>
                    <a:cubicBezTo>
                      <a:pt x="654" y="195"/>
                      <a:pt x="591" y="221"/>
                      <a:pt x="533" y="255"/>
                    </a:cubicBezTo>
                    <a:cubicBezTo>
                      <a:pt x="461" y="182"/>
                      <a:pt x="461" y="182"/>
                      <a:pt x="461" y="182"/>
                    </a:cubicBezTo>
                    <a:cubicBezTo>
                      <a:pt x="431" y="153"/>
                      <a:pt x="383" y="153"/>
                      <a:pt x="354" y="182"/>
                    </a:cubicBezTo>
                    <a:cubicBezTo>
                      <a:pt x="183" y="354"/>
                      <a:pt x="183" y="354"/>
                      <a:pt x="183" y="354"/>
                    </a:cubicBezTo>
                    <a:cubicBezTo>
                      <a:pt x="153" y="383"/>
                      <a:pt x="153" y="431"/>
                      <a:pt x="183" y="461"/>
                    </a:cubicBezTo>
                    <a:cubicBezTo>
                      <a:pt x="255" y="533"/>
                      <a:pt x="255" y="533"/>
                      <a:pt x="255" y="533"/>
                    </a:cubicBezTo>
                    <a:cubicBezTo>
                      <a:pt x="221" y="591"/>
                      <a:pt x="196" y="654"/>
                      <a:pt x="178" y="719"/>
                    </a:cubicBezTo>
                    <a:cubicBezTo>
                      <a:pt x="76" y="719"/>
                      <a:pt x="76" y="719"/>
                      <a:pt x="76" y="719"/>
                    </a:cubicBezTo>
                    <a:cubicBezTo>
                      <a:pt x="34" y="719"/>
                      <a:pt x="0" y="753"/>
                      <a:pt x="0" y="795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0" y="1078"/>
                      <a:pt x="34" y="1112"/>
                      <a:pt x="76" y="1112"/>
                    </a:cubicBezTo>
                    <a:cubicBezTo>
                      <a:pt x="179" y="1112"/>
                      <a:pt x="179" y="1112"/>
                      <a:pt x="179" y="1112"/>
                    </a:cubicBezTo>
                    <a:cubicBezTo>
                      <a:pt x="196" y="1177"/>
                      <a:pt x="222" y="1240"/>
                      <a:pt x="256" y="1298"/>
                    </a:cubicBezTo>
                    <a:cubicBezTo>
                      <a:pt x="183" y="1371"/>
                      <a:pt x="183" y="1371"/>
                      <a:pt x="183" y="1371"/>
                    </a:cubicBezTo>
                    <a:cubicBezTo>
                      <a:pt x="153" y="1400"/>
                      <a:pt x="153" y="1448"/>
                      <a:pt x="183" y="1478"/>
                    </a:cubicBezTo>
                    <a:cubicBezTo>
                      <a:pt x="354" y="1649"/>
                      <a:pt x="354" y="1649"/>
                      <a:pt x="354" y="1649"/>
                    </a:cubicBezTo>
                    <a:cubicBezTo>
                      <a:pt x="383" y="1678"/>
                      <a:pt x="431" y="1678"/>
                      <a:pt x="461" y="1649"/>
                    </a:cubicBezTo>
                    <a:cubicBezTo>
                      <a:pt x="534" y="1576"/>
                      <a:pt x="534" y="1576"/>
                      <a:pt x="534" y="1576"/>
                    </a:cubicBezTo>
                    <a:cubicBezTo>
                      <a:pt x="592" y="1610"/>
                      <a:pt x="654" y="1636"/>
                      <a:pt x="719" y="1653"/>
                    </a:cubicBezTo>
                    <a:cubicBezTo>
                      <a:pt x="719" y="1756"/>
                      <a:pt x="719" y="1756"/>
                      <a:pt x="719" y="1756"/>
                    </a:cubicBezTo>
                    <a:cubicBezTo>
                      <a:pt x="719" y="1798"/>
                      <a:pt x="753" y="1832"/>
                      <a:pt x="795" y="1832"/>
                    </a:cubicBezTo>
                    <a:cubicBezTo>
                      <a:pt x="1037" y="1832"/>
                      <a:pt x="1037" y="1832"/>
                      <a:pt x="1037" y="1832"/>
                    </a:cubicBezTo>
                    <a:cubicBezTo>
                      <a:pt x="1079" y="1832"/>
                      <a:pt x="1113" y="1798"/>
                      <a:pt x="1113" y="1756"/>
                    </a:cubicBezTo>
                    <a:cubicBezTo>
                      <a:pt x="1113" y="1653"/>
                      <a:pt x="1113" y="1653"/>
                      <a:pt x="1113" y="1653"/>
                    </a:cubicBezTo>
                    <a:cubicBezTo>
                      <a:pt x="1178" y="1636"/>
                      <a:pt x="1240" y="1610"/>
                      <a:pt x="1299" y="1576"/>
                    </a:cubicBezTo>
                    <a:cubicBezTo>
                      <a:pt x="1371" y="1649"/>
                      <a:pt x="1371" y="1649"/>
                      <a:pt x="1371" y="1649"/>
                    </a:cubicBezTo>
                    <a:cubicBezTo>
                      <a:pt x="1400" y="1678"/>
                      <a:pt x="1448" y="1678"/>
                      <a:pt x="1478" y="1649"/>
                    </a:cubicBezTo>
                    <a:cubicBezTo>
                      <a:pt x="1649" y="1478"/>
                      <a:pt x="1649" y="1478"/>
                      <a:pt x="1649" y="1478"/>
                    </a:cubicBezTo>
                    <a:cubicBezTo>
                      <a:pt x="1679" y="1448"/>
                      <a:pt x="1679" y="1400"/>
                      <a:pt x="1649" y="1371"/>
                    </a:cubicBezTo>
                    <a:cubicBezTo>
                      <a:pt x="1577" y="1299"/>
                      <a:pt x="1577" y="1299"/>
                      <a:pt x="1577" y="1299"/>
                    </a:cubicBezTo>
                    <a:cubicBezTo>
                      <a:pt x="1611" y="1240"/>
                      <a:pt x="1637" y="1178"/>
                      <a:pt x="1654" y="1112"/>
                    </a:cubicBezTo>
                    <a:cubicBezTo>
                      <a:pt x="1756" y="1112"/>
                      <a:pt x="1756" y="1112"/>
                      <a:pt x="1756" y="1112"/>
                    </a:cubicBezTo>
                    <a:cubicBezTo>
                      <a:pt x="1798" y="1112"/>
                      <a:pt x="1832" y="1078"/>
                      <a:pt x="1832" y="1037"/>
                    </a:cubicBezTo>
                    <a:cubicBezTo>
                      <a:pt x="1832" y="795"/>
                      <a:pt x="1832" y="795"/>
                      <a:pt x="1832" y="795"/>
                    </a:cubicBezTo>
                    <a:cubicBezTo>
                      <a:pt x="1832" y="753"/>
                      <a:pt x="1798" y="719"/>
                      <a:pt x="1756" y="719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" name="Freeform 179"/>
              <p:cNvSpPr/>
              <p:nvPr/>
            </p:nvSpPr>
            <p:spPr bwMode="auto">
              <a:xfrm>
                <a:off x="1926255" y="3080582"/>
                <a:ext cx="94663" cy="99351"/>
              </a:xfrm>
              <a:custGeom>
                <a:avLst/>
                <a:gdLst>
                  <a:gd name="T0" fmla="*/ 16 w 88"/>
                  <a:gd name="T1" fmla="*/ 16 h 85"/>
                  <a:gd name="T2" fmla="*/ 16 w 88"/>
                  <a:gd name="T3" fmla="*/ 16 h 85"/>
                  <a:gd name="T4" fmla="*/ 16 w 88"/>
                  <a:gd name="T5" fmla="*/ 73 h 85"/>
                  <a:gd name="T6" fmla="*/ 44 w 88"/>
                  <a:gd name="T7" fmla="*/ 85 h 85"/>
                  <a:gd name="T8" fmla="*/ 72 w 88"/>
                  <a:gd name="T9" fmla="*/ 73 h 85"/>
                  <a:gd name="T10" fmla="*/ 73 w 88"/>
                  <a:gd name="T11" fmla="*/ 73 h 85"/>
                  <a:gd name="T12" fmla="*/ 73 w 88"/>
                  <a:gd name="T13" fmla="*/ 16 h 85"/>
                  <a:gd name="T14" fmla="*/ 16 w 88"/>
                  <a:gd name="T15" fmla="*/ 1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5">
                    <a:moveTo>
                      <a:pt x="16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0" y="32"/>
                      <a:pt x="0" y="57"/>
                      <a:pt x="16" y="73"/>
                    </a:cubicBezTo>
                    <a:cubicBezTo>
                      <a:pt x="23" y="81"/>
                      <a:pt x="34" y="85"/>
                      <a:pt x="44" y="85"/>
                    </a:cubicBezTo>
                    <a:cubicBezTo>
                      <a:pt x="54" y="85"/>
                      <a:pt x="64" y="81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88" y="57"/>
                      <a:pt x="88" y="32"/>
                      <a:pt x="73" y="16"/>
                    </a:cubicBezTo>
                    <a:cubicBezTo>
                      <a:pt x="57" y="0"/>
                      <a:pt x="32" y="0"/>
                      <a:pt x="16" y="16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sp>
          <p:nvSpPr>
            <p:cNvPr id="14" name="Freeform 179"/>
            <p:cNvSpPr/>
            <p:nvPr/>
          </p:nvSpPr>
          <p:spPr bwMode="auto">
            <a:xfrm flipV="1">
              <a:off x="1933303" y="3179933"/>
              <a:ext cx="87615" cy="85781"/>
            </a:xfrm>
            <a:custGeom>
              <a:avLst/>
              <a:gdLst>
                <a:gd name="T0" fmla="*/ 16 w 88"/>
                <a:gd name="T1" fmla="*/ 16 h 85"/>
                <a:gd name="T2" fmla="*/ 16 w 88"/>
                <a:gd name="T3" fmla="*/ 16 h 85"/>
                <a:gd name="T4" fmla="*/ 16 w 88"/>
                <a:gd name="T5" fmla="*/ 73 h 85"/>
                <a:gd name="T6" fmla="*/ 44 w 88"/>
                <a:gd name="T7" fmla="*/ 85 h 85"/>
                <a:gd name="T8" fmla="*/ 72 w 88"/>
                <a:gd name="T9" fmla="*/ 73 h 85"/>
                <a:gd name="T10" fmla="*/ 73 w 88"/>
                <a:gd name="T11" fmla="*/ 73 h 85"/>
                <a:gd name="T12" fmla="*/ 73 w 88"/>
                <a:gd name="T13" fmla="*/ 16 h 85"/>
                <a:gd name="T14" fmla="*/ 16 w 88"/>
                <a:gd name="T15" fmla="*/ 1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0" y="32"/>
                    <a:pt x="0" y="57"/>
                    <a:pt x="16" y="73"/>
                  </a:cubicBezTo>
                  <a:cubicBezTo>
                    <a:pt x="23" y="81"/>
                    <a:pt x="34" y="85"/>
                    <a:pt x="44" y="85"/>
                  </a:cubicBezTo>
                  <a:cubicBezTo>
                    <a:pt x="54" y="85"/>
                    <a:pt x="64" y="81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57"/>
                    <a:pt x="88" y="32"/>
                    <a:pt x="73" y="16"/>
                  </a:cubicBezTo>
                  <a:cubicBezTo>
                    <a:pt x="57" y="0"/>
                    <a:pt x="32" y="0"/>
                    <a:pt x="16" y="1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b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9273" y="2947228"/>
            <a:ext cx="7376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Odabrani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dataset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pruža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detaljne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informacije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učenicima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uključujući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demografske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podatke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rad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porodice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podršku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škole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vreme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posvećeno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učenju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zdravstveno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stanje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itd</a:t>
            </a:r>
            <a:endParaRPr lang="en-US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Dataset 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je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baziran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dve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srednje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škole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iz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Portugala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fokusirajući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se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posebno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učenike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koji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pohađaju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časove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portugalskog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jezika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3710860" y="1135809"/>
            <a:ext cx="11029950" cy="149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>
                <a:latin typeface="Arial Nova Cond" panose="020B0506020202020204" pitchFamily="34" charset="0"/>
              </a:rPr>
              <a:t>Skup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podataka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388549" y="2371488"/>
            <a:ext cx="2341587" cy="2514732"/>
          </a:xfrm>
          <a:custGeom>
            <a:avLst/>
            <a:gdLst>
              <a:gd name="T0" fmla="*/ 4241 w 5670"/>
              <a:gd name="T1" fmla="*/ 1816 h 5602"/>
              <a:gd name="T2" fmla="*/ 5038 w 5670"/>
              <a:gd name="T3" fmla="*/ 1306 h 5602"/>
              <a:gd name="T4" fmla="*/ 3642 w 5670"/>
              <a:gd name="T5" fmla="*/ 797 h 5602"/>
              <a:gd name="T6" fmla="*/ 3223 w 5670"/>
              <a:gd name="T7" fmla="*/ 0 h 5602"/>
              <a:gd name="T8" fmla="*/ 0 w 5670"/>
              <a:gd name="T9" fmla="*/ 509 h 5602"/>
              <a:gd name="T10" fmla="*/ 1396 w 5670"/>
              <a:gd name="T11" fmla="*/ 1018 h 5602"/>
              <a:gd name="T12" fmla="*/ 1396 w 5670"/>
              <a:gd name="T13" fmla="*/ 1594 h 5602"/>
              <a:gd name="T14" fmla="*/ 598 w 5670"/>
              <a:gd name="T15" fmla="*/ 2103 h 5602"/>
              <a:gd name="T16" fmla="*/ 598 w 5670"/>
              <a:gd name="T17" fmla="*/ 2901 h 5602"/>
              <a:gd name="T18" fmla="*/ 598 w 5670"/>
              <a:gd name="T19" fmla="*/ 3698 h 5602"/>
              <a:gd name="T20" fmla="*/ 598 w 5670"/>
              <a:gd name="T21" fmla="*/ 4495 h 5602"/>
              <a:gd name="T22" fmla="*/ 2413 w 5670"/>
              <a:gd name="T23" fmla="*/ 5004 h 5602"/>
              <a:gd name="T24" fmla="*/ 5670 w 5670"/>
              <a:gd name="T25" fmla="*/ 3720 h 5602"/>
              <a:gd name="T26" fmla="*/ 4529 w 5670"/>
              <a:gd name="T27" fmla="*/ 1018 h 5602"/>
              <a:gd name="T28" fmla="*/ 4529 w 5670"/>
              <a:gd name="T29" fmla="*/ 1594 h 5602"/>
              <a:gd name="T30" fmla="*/ 1816 w 5670"/>
              <a:gd name="T31" fmla="*/ 1594 h 5602"/>
              <a:gd name="T32" fmla="*/ 1816 w 5670"/>
              <a:gd name="T33" fmla="*/ 1018 h 5602"/>
              <a:gd name="T34" fmla="*/ 510 w 5670"/>
              <a:gd name="T35" fmla="*/ 797 h 5602"/>
              <a:gd name="T36" fmla="*/ 510 w 5670"/>
              <a:gd name="T37" fmla="*/ 221 h 5602"/>
              <a:gd name="T38" fmla="*/ 3510 w 5670"/>
              <a:gd name="T39" fmla="*/ 509 h 5602"/>
              <a:gd name="T40" fmla="*/ 510 w 5670"/>
              <a:gd name="T41" fmla="*/ 797 h 5602"/>
              <a:gd name="T42" fmla="*/ 3820 w 5670"/>
              <a:gd name="T43" fmla="*/ 1816 h 5602"/>
              <a:gd name="T44" fmla="*/ 3787 w 5670"/>
              <a:gd name="T45" fmla="*/ 1838 h 5602"/>
              <a:gd name="T46" fmla="*/ 1108 w 5670"/>
              <a:gd name="T47" fmla="*/ 2391 h 5602"/>
              <a:gd name="T48" fmla="*/ 1108 w 5670"/>
              <a:gd name="T49" fmla="*/ 1816 h 5602"/>
              <a:gd name="T50" fmla="*/ 2266 w 5670"/>
              <a:gd name="T51" fmla="*/ 2613 h 5602"/>
              <a:gd name="T52" fmla="*/ 1108 w 5670"/>
              <a:gd name="T53" fmla="*/ 3189 h 5602"/>
              <a:gd name="T54" fmla="*/ 1108 w 5670"/>
              <a:gd name="T55" fmla="*/ 2613 h 5602"/>
              <a:gd name="T56" fmla="*/ 1931 w 5670"/>
              <a:gd name="T57" fmla="*/ 3410 h 5602"/>
              <a:gd name="T58" fmla="*/ 1924 w 5670"/>
              <a:gd name="T59" fmla="*/ 3986 h 5602"/>
              <a:gd name="T60" fmla="*/ 820 w 5670"/>
              <a:gd name="T61" fmla="*/ 3698 h 5602"/>
              <a:gd name="T62" fmla="*/ 1108 w 5670"/>
              <a:gd name="T63" fmla="*/ 4783 h 5602"/>
              <a:gd name="T64" fmla="*/ 1108 w 5670"/>
              <a:gd name="T65" fmla="*/ 4207 h 5602"/>
              <a:gd name="T66" fmla="*/ 2235 w 5670"/>
              <a:gd name="T67" fmla="*/ 4783 h 5602"/>
              <a:gd name="T68" fmla="*/ 3787 w 5670"/>
              <a:gd name="T69" fmla="*/ 5381 h 5602"/>
              <a:gd name="T70" fmla="*/ 3787 w 5670"/>
              <a:gd name="T71" fmla="*/ 2059 h 5602"/>
              <a:gd name="T72" fmla="*/ 3787 w 5670"/>
              <a:gd name="T73" fmla="*/ 5381 h 5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70" h="5602">
                <a:moveTo>
                  <a:pt x="4290" y="1906"/>
                </a:moveTo>
                <a:cubicBezTo>
                  <a:pt x="4277" y="1874"/>
                  <a:pt x="4260" y="1844"/>
                  <a:pt x="4241" y="1816"/>
                </a:cubicBezTo>
                <a:cubicBezTo>
                  <a:pt x="4529" y="1816"/>
                  <a:pt x="4529" y="1816"/>
                  <a:pt x="4529" y="1816"/>
                </a:cubicBezTo>
                <a:cubicBezTo>
                  <a:pt x="4810" y="1816"/>
                  <a:pt x="5038" y="1587"/>
                  <a:pt x="5038" y="1306"/>
                </a:cubicBezTo>
                <a:cubicBezTo>
                  <a:pt x="5038" y="1025"/>
                  <a:pt x="4810" y="797"/>
                  <a:pt x="4529" y="797"/>
                </a:cubicBezTo>
                <a:cubicBezTo>
                  <a:pt x="3642" y="797"/>
                  <a:pt x="3642" y="797"/>
                  <a:pt x="3642" y="797"/>
                </a:cubicBezTo>
                <a:cubicBezTo>
                  <a:pt x="3699" y="715"/>
                  <a:pt x="3732" y="616"/>
                  <a:pt x="3732" y="509"/>
                </a:cubicBezTo>
                <a:cubicBezTo>
                  <a:pt x="3732" y="228"/>
                  <a:pt x="3503" y="0"/>
                  <a:pt x="3223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229" y="0"/>
                  <a:pt x="0" y="228"/>
                  <a:pt x="0" y="509"/>
                </a:cubicBezTo>
                <a:cubicBezTo>
                  <a:pt x="0" y="790"/>
                  <a:pt x="229" y="1018"/>
                  <a:pt x="510" y="1018"/>
                </a:cubicBezTo>
                <a:cubicBezTo>
                  <a:pt x="1396" y="1018"/>
                  <a:pt x="1396" y="1018"/>
                  <a:pt x="1396" y="1018"/>
                </a:cubicBezTo>
                <a:cubicBezTo>
                  <a:pt x="1340" y="1100"/>
                  <a:pt x="1307" y="1199"/>
                  <a:pt x="1307" y="1306"/>
                </a:cubicBezTo>
                <a:cubicBezTo>
                  <a:pt x="1307" y="1413"/>
                  <a:pt x="1340" y="1512"/>
                  <a:pt x="1396" y="1594"/>
                </a:cubicBezTo>
                <a:cubicBezTo>
                  <a:pt x="1108" y="1594"/>
                  <a:pt x="1108" y="1594"/>
                  <a:pt x="1108" y="1594"/>
                </a:cubicBezTo>
                <a:cubicBezTo>
                  <a:pt x="827" y="1594"/>
                  <a:pt x="598" y="1823"/>
                  <a:pt x="598" y="2103"/>
                </a:cubicBezTo>
                <a:cubicBezTo>
                  <a:pt x="598" y="2265"/>
                  <a:pt x="674" y="2409"/>
                  <a:pt x="791" y="2502"/>
                </a:cubicBezTo>
                <a:cubicBezTo>
                  <a:pt x="674" y="2595"/>
                  <a:pt x="598" y="2739"/>
                  <a:pt x="598" y="2901"/>
                </a:cubicBezTo>
                <a:cubicBezTo>
                  <a:pt x="598" y="3062"/>
                  <a:pt x="674" y="3206"/>
                  <a:pt x="791" y="3299"/>
                </a:cubicBezTo>
                <a:cubicBezTo>
                  <a:pt x="674" y="3393"/>
                  <a:pt x="598" y="3537"/>
                  <a:pt x="598" y="3698"/>
                </a:cubicBezTo>
                <a:cubicBezTo>
                  <a:pt x="598" y="3859"/>
                  <a:pt x="674" y="4003"/>
                  <a:pt x="791" y="4097"/>
                </a:cubicBezTo>
                <a:cubicBezTo>
                  <a:pt x="674" y="4190"/>
                  <a:pt x="598" y="4334"/>
                  <a:pt x="598" y="4495"/>
                </a:cubicBezTo>
                <a:cubicBezTo>
                  <a:pt x="598" y="4776"/>
                  <a:pt x="827" y="5004"/>
                  <a:pt x="1108" y="5004"/>
                </a:cubicBezTo>
                <a:cubicBezTo>
                  <a:pt x="2413" y="5004"/>
                  <a:pt x="2413" y="5004"/>
                  <a:pt x="2413" y="5004"/>
                </a:cubicBezTo>
                <a:cubicBezTo>
                  <a:pt x="2756" y="5372"/>
                  <a:pt x="3245" y="5602"/>
                  <a:pt x="3787" y="5602"/>
                </a:cubicBezTo>
                <a:cubicBezTo>
                  <a:pt x="4825" y="5602"/>
                  <a:pt x="5670" y="4758"/>
                  <a:pt x="5670" y="3720"/>
                </a:cubicBezTo>
                <a:cubicBezTo>
                  <a:pt x="5670" y="2856"/>
                  <a:pt x="5085" y="2126"/>
                  <a:pt x="4290" y="1906"/>
                </a:cubicBezTo>
                <a:close/>
                <a:moveTo>
                  <a:pt x="4529" y="1018"/>
                </a:moveTo>
                <a:cubicBezTo>
                  <a:pt x="4688" y="1018"/>
                  <a:pt x="4817" y="1147"/>
                  <a:pt x="4817" y="1306"/>
                </a:cubicBezTo>
                <a:cubicBezTo>
                  <a:pt x="4817" y="1465"/>
                  <a:pt x="4688" y="1594"/>
                  <a:pt x="4529" y="1594"/>
                </a:cubicBezTo>
                <a:cubicBezTo>
                  <a:pt x="3820" y="1594"/>
                  <a:pt x="3820" y="1594"/>
                  <a:pt x="3820" y="1594"/>
                </a:cubicBezTo>
                <a:cubicBezTo>
                  <a:pt x="1816" y="1594"/>
                  <a:pt x="1816" y="1594"/>
                  <a:pt x="1816" y="1594"/>
                </a:cubicBezTo>
                <a:cubicBezTo>
                  <a:pt x="1658" y="1594"/>
                  <a:pt x="1528" y="1465"/>
                  <a:pt x="1528" y="1306"/>
                </a:cubicBezTo>
                <a:cubicBezTo>
                  <a:pt x="1528" y="1147"/>
                  <a:pt x="1658" y="1018"/>
                  <a:pt x="1816" y="1018"/>
                </a:cubicBezTo>
                <a:lnTo>
                  <a:pt x="4529" y="1018"/>
                </a:lnTo>
                <a:close/>
                <a:moveTo>
                  <a:pt x="510" y="797"/>
                </a:moveTo>
                <a:cubicBezTo>
                  <a:pt x="351" y="797"/>
                  <a:pt x="222" y="668"/>
                  <a:pt x="222" y="509"/>
                </a:cubicBezTo>
                <a:cubicBezTo>
                  <a:pt x="222" y="350"/>
                  <a:pt x="351" y="221"/>
                  <a:pt x="510" y="221"/>
                </a:cubicBezTo>
                <a:cubicBezTo>
                  <a:pt x="3223" y="221"/>
                  <a:pt x="3223" y="221"/>
                  <a:pt x="3223" y="221"/>
                </a:cubicBezTo>
                <a:cubicBezTo>
                  <a:pt x="3381" y="221"/>
                  <a:pt x="3510" y="350"/>
                  <a:pt x="3510" y="509"/>
                </a:cubicBezTo>
                <a:cubicBezTo>
                  <a:pt x="3510" y="668"/>
                  <a:pt x="3381" y="797"/>
                  <a:pt x="3223" y="797"/>
                </a:cubicBezTo>
                <a:lnTo>
                  <a:pt x="510" y="797"/>
                </a:lnTo>
                <a:close/>
                <a:moveTo>
                  <a:pt x="1108" y="1816"/>
                </a:moveTo>
                <a:cubicBezTo>
                  <a:pt x="3820" y="1816"/>
                  <a:pt x="3820" y="1816"/>
                  <a:pt x="3820" y="1816"/>
                </a:cubicBezTo>
                <a:cubicBezTo>
                  <a:pt x="3865" y="1816"/>
                  <a:pt x="3908" y="1826"/>
                  <a:pt x="3946" y="1844"/>
                </a:cubicBezTo>
                <a:cubicBezTo>
                  <a:pt x="3894" y="1840"/>
                  <a:pt x="3841" y="1838"/>
                  <a:pt x="3787" y="1838"/>
                </a:cubicBezTo>
                <a:cubicBezTo>
                  <a:pt x="3267" y="1838"/>
                  <a:pt x="2796" y="2049"/>
                  <a:pt x="2455" y="2391"/>
                </a:cubicBezTo>
                <a:cubicBezTo>
                  <a:pt x="1108" y="2391"/>
                  <a:pt x="1108" y="2391"/>
                  <a:pt x="1108" y="2391"/>
                </a:cubicBezTo>
                <a:cubicBezTo>
                  <a:pt x="949" y="2391"/>
                  <a:pt x="820" y="2262"/>
                  <a:pt x="820" y="2103"/>
                </a:cubicBezTo>
                <a:cubicBezTo>
                  <a:pt x="820" y="1945"/>
                  <a:pt x="949" y="1816"/>
                  <a:pt x="1108" y="1816"/>
                </a:cubicBezTo>
                <a:close/>
                <a:moveTo>
                  <a:pt x="1108" y="2613"/>
                </a:moveTo>
                <a:cubicBezTo>
                  <a:pt x="2266" y="2613"/>
                  <a:pt x="2266" y="2613"/>
                  <a:pt x="2266" y="2613"/>
                </a:cubicBezTo>
                <a:cubicBezTo>
                  <a:pt x="2140" y="2785"/>
                  <a:pt x="2043" y="2979"/>
                  <a:pt x="1981" y="3189"/>
                </a:cubicBezTo>
                <a:cubicBezTo>
                  <a:pt x="1108" y="3189"/>
                  <a:pt x="1108" y="3189"/>
                  <a:pt x="1108" y="3189"/>
                </a:cubicBezTo>
                <a:cubicBezTo>
                  <a:pt x="949" y="3189"/>
                  <a:pt x="820" y="3059"/>
                  <a:pt x="820" y="2901"/>
                </a:cubicBezTo>
                <a:cubicBezTo>
                  <a:pt x="820" y="2742"/>
                  <a:pt x="949" y="2613"/>
                  <a:pt x="1108" y="2613"/>
                </a:cubicBezTo>
                <a:close/>
                <a:moveTo>
                  <a:pt x="1108" y="3410"/>
                </a:moveTo>
                <a:cubicBezTo>
                  <a:pt x="1931" y="3410"/>
                  <a:pt x="1931" y="3410"/>
                  <a:pt x="1931" y="3410"/>
                </a:cubicBezTo>
                <a:cubicBezTo>
                  <a:pt x="1914" y="3511"/>
                  <a:pt x="1905" y="3614"/>
                  <a:pt x="1905" y="3720"/>
                </a:cubicBezTo>
                <a:cubicBezTo>
                  <a:pt x="1905" y="3810"/>
                  <a:pt x="1911" y="3899"/>
                  <a:pt x="1924" y="3986"/>
                </a:cubicBezTo>
                <a:cubicBezTo>
                  <a:pt x="1108" y="3986"/>
                  <a:pt x="1108" y="3986"/>
                  <a:pt x="1108" y="3986"/>
                </a:cubicBezTo>
                <a:cubicBezTo>
                  <a:pt x="949" y="3986"/>
                  <a:pt x="820" y="3857"/>
                  <a:pt x="820" y="3698"/>
                </a:cubicBezTo>
                <a:cubicBezTo>
                  <a:pt x="820" y="3539"/>
                  <a:pt x="949" y="3410"/>
                  <a:pt x="1108" y="3410"/>
                </a:cubicBezTo>
                <a:close/>
                <a:moveTo>
                  <a:pt x="1108" y="4783"/>
                </a:moveTo>
                <a:cubicBezTo>
                  <a:pt x="949" y="4783"/>
                  <a:pt x="820" y="4654"/>
                  <a:pt x="820" y="4495"/>
                </a:cubicBezTo>
                <a:cubicBezTo>
                  <a:pt x="820" y="4336"/>
                  <a:pt x="949" y="4207"/>
                  <a:pt x="1108" y="4207"/>
                </a:cubicBezTo>
                <a:cubicBezTo>
                  <a:pt x="1969" y="4207"/>
                  <a:pt x="1969" y="4207"/>
                  <a:pt x="1969" y="4207"/>
                </a:cubicBezTo>
                <a:cubicBezTo>
                  <a:pt x="2025" y="4416"/>
                  <a:pt x="2116" y="4610"/>
                  <a:pt x="2235" y="4783"/>
                </a:cubicBezTo>
                <a:lnTo>
                  <a:pt x="1108" y="4783"/>
                </a:lnTo>
                <a:close/>
                <a:moveTo>
                  <a:pt x="3787" y="5381"/>
                </a:moveTo>
                <a:cubicBezTo>
                  <a:pt x="2871" y="5381"/>
                  <a:pt x="2126" y="4636"/>
                  <a:pt x="2126" y="3720"/>
                </a:cubicBezTo>
                <a:cubicBezTo>
                  <a:pt x="2126" y="2804"/>
                  <a:pt x="2871" y="2059"/>
                  <a:pt x="3787" y="2059"/>
                </a:cubicBezTo>
                <a:cubicBezTo>
                  <a:pt x="4703" y="2059"/>
                  <a:pt x="5448" y="2804"/>
                  <a:pt x="5448" y="3720"/>
                </a:cubicBezTo>
                <a:cubicBezTo>
                  <a:pt x="5448" y="4636"/>
                  <a:pt x="4703" y="5381"/>
                  <a:pt x="3787" y="538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Arial Nova Cond" panose="020B0506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16291"/>
            <a:ext cx="12192000" cy="463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0149" y="1316291"/>
          <a:ext cx="5962468" cy="463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096000" y="1316291"/>
          <a:ext cx="5962468" cy="463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8" y="928763"/>
            <a:ext cx="10817373" cy="534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b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t="19242" r="29321" b="9463"/>
          <a:stretch>
            <a:fillRect/>
          </a:stretch>
        </p:blipFill>
        <p:spPr>
          <a:xfrm>
            <a:off x="3689273" y="1064293"/>
            <a:ext cx="8360229" cy="5263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498" y="2104263"/>
            <a:ext cx="3546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Priprema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:</a:t>
            </a:r>
            <a:endParaRPr lang="en-US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Obrada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nedostajućih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vrednosti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Kodiranje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kategoričkih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Normalizacija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numeričkih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Specifikacija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Algoritama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7809" y="3003093"/>
            <a:ext cx="3866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L1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(lasso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L2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(ridge) 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Elastic net (l1 + l2)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Principal Component Analysis (PCA)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277" y="2377439"/>
            <a:ext cx="2393797" cy="2260271"/>
            <a:chOff x="323277" y="2377439"/>
            <a:chExt cx="2393797" cy="2260271"/>
          </a:xfrm>
        </p:grpSpPr>
        <p:sp>
          <p:nvSpPr>
            <p:cNvPr id="17" name="Freeform 307"/>
            <p:cNvSpPr>
              <a:spLocks noEditPoints="1"/>
            </p:cNvSpPr>
            <p:nvPr/>
          </p:nvSpPr>
          <p:spPr bwMode="auto">
            <a:xfrm>
              <a:off x="323277" y="2377439"/>
              <a:ext cx="2393797" cy="2260271"/>
            </a:xfrm>
            <a:custGeom>
              <a:avLst/>
              <a:gdLst>
                <a:gd name="T0" fmla="*/ 1762 w 1931"/>
                <a:gd name="T1" fmla="*/ 426 h 1923"/>
                <a:gd name="T2" fmla="*/ 1709 w 1931"/>
                <a:gd name="T3" fmla="*/ 145 h 1923"/>
                <a:gd name="T4" fmla="*/ 1575 w 1931"/>
                <a:gd name="T5" fmla="*/ 66 h 1923"/>
                <a:gd name="T6" fmla="*/ 1322 w 1931"/>
                <a:gd name="T7" fmla="*/ 30 h 1923"/>
                <a:gd name="T8" fmla="*/ 1247 w 1931"/>
                <a:gd name="T9" fmla="*/ 169 h 1923"/>
                <a:gd name="T10" fmla="*/ 899 w 1931"/>
                <a:gd name="T11" fmla="*/ 134 h 1923"/>
                <a:gd name="T12" fmla="*/ 321 w 1931"/>
                <a:gd name="T13" fmla="*/ 732 h 1923"/>
                <a:gd name="T14" fmla="*/ 73 w 1931"/>
                <a:gd name="T15" fmla="*/ 876 h 1923"/>
                <a:gd name="T16" fmla="*/ 0 w 1931"/>
                <a:gd name="T17" fmla="*/ 1059 h 1923"/>
                <a:gd name="T18" fmla="*/ 70 w 1931"/>
                <a:gd name="T19" fmla="*/ 1328 h 1923"/>
                <a:gd name="T20" fmla="*/ 299 w 1931"/>
                <a:gd name="T21" fmla="*/ 1408 h 1923"/>
                <a:gd name="T22" fmla="*/ 511 w 1931"/>
                <a:gd name="T23" fmla="*/ 1513 h 1923"/>
                <a:gd name="T24" fmla="*/ 712 w 1931"/>
                <a:gd name="T25" fmla="*/ 1415 h 1923"/>
                <a:gd name="T26" fmla="*/ 904 w 1931"/>
                <a:gd name="T27" fmla="*/ 1923 h 1923"/>
                <a:gd name="T28" fmla="*/ 1224 w 1931"/>
                <a:gd name="T29" fmla="*/ 1507 h 1923"/>
                <a:gd name="T30" fmla="*/ 1331 w 1931"/>
                <a:gd name="T31" fmla="*/ 1144 h 1923"/>
                <a:gd name="T32" fmla="*/ 1096 w 1931"/>
                <a:gd name="T33" fmla="*/ 1571 h 1923"/>
                <a:gd name="T34" fmla="*/ 675 w 1931"/>
                <a:gd name="T35" fmla="*/ 1197 h 1923"/>
                <a:gd name="T36" fmla="*/ 966 w 1931"/>
                <a:gd name="T37" fmla="*/ 222 h 1923"/>
                <a:gd name="T38" fmla="*/ 887 w 1931"/>
                <a:gd name="T39" fmla="*/ 356 h 1923"/>
                <a:gd name="T40" fmla="*/ 851 w 1931"/>
                <a:gd name="T41" fmla="*/ 609 h 1923"/>
                <a:gd name="T42" fmla="*/ 990 w 1931"/>
                <a:gd name="T43" fmla="*/ 684 h 1923"/>
                <a:gd name="T44" fmla="*/ 1043 w 1931"/>
                <a:gd name="T45" fmla="*/ 965 h 1923"/>
                <a:gd name="T46" fmla="*/ 1177 w 1931"/>
                <a:gd name="T47" fmla="*/ 1044 h 1923"/>
                <a:gd name="T48" fmla="*/ 1399 w 1931"/>
                <a:gd name="T49" fmla="*/ 1108 h 1923"/>
                <a:gd name="T50" fmla="*/ 1505 w 1931"/>
                <a:gd name="T51" fmla="*/ 941 h 1923"/>
                <a:gd name="T52" fmla="*/ 1786 w 1931"/>
                <a:gd name="T53" fmla="*/ 888 h 1923"/>
                <a:gd name="T54" fmla="*/ 1865 w 1931"/>
                <a:gd name="T55" fmla="*/ 754 h 1923"/>
                <a:gd name="T56" fmla="*/ 1901 w 1931"/>
                <a:gd name="T57" fmla="*/ 501 h 1923"/>
                <a:gd name="T58" fmla="*/ 372 w 1931"/>
                <a:gd name="T59" fmla="*/ 1243 h 1923"/>
                <a:gd name="T60" fmla="*/ 1032 w 1931"/>
                <a:gd name="T61" fmla="*/ 1859 h 1923"/>
                <a:gd name="T62" fmla="*/ 1096 w 1931"/>
                <a:gd name="T63" fmla="*/ 1763 h 1923"/>
                <a:gd name="T64" fmla="*/ 840 w 1931"/>
                <a:gd name="T65" fmla="*/ 1699 h 1923"/>
                <a:gd name="T66" fmla="*/ 705 w 1931"/>
                <a:gd name="T67" fmla="*/ 1332 h 1923"/>
                <a:gd name="T68" fmla="*/ 471 w 1931"/>
                <a:gd name="T69" fmla="*/ 1395 h 1923"/>
                <a:gd name="T70" fmla="*/ 285 w 1931"/>
                <a:gd name="T71" fmla="*/ 1345 h 1923"/>
                <a:gd name="T72" fmla="*/ 183 w 1931"/>
                <a:gd name="T73" fmla="*/ 1276 h 1923"/>
                <a:gd name="T74" fmla="*/ 64 w 1931"/>
                <a:gd name="T75" fmla="*/ 1085 h 1923"/>
                <a:gd name="T76" fmla="*/ 137 w 1931"/>
                <a:gd name="T77" fmla="*/ 902 h 1923"/>
                <a:gd name="T78" fmla="*/ 361 w 1931"/>
                <a:gd name="T79" fmla="*/ 850 h 1923"/>
                <a:gd name="T80" fmla="*/ 438 w 1931"/>
                <a:gd name="T81" fmla="*/ 1314 h 1923"/>
                <a:gd name="T82" fmla="*/ 1842 w 1931"/>
                <a:gd name="T83" fmla="*/ 686 h 1923"/>
                <a:gd name="T84" fmla="*/ 1715 w 1931"/>
                <a:gd name="T85" fmla="*/ 901 h 1923"/>
                <a:gd name="T86" fmla="*/ 1385 w 1931"/>
                <a:gd name="T87" fmla="*/ 946 h 1923"/>
                <a:gd name="T88" fmla="*/ 1177 w 1931"/>
                <a:gd name="T89" fmla="*/ 820 h 1923"/>
                <a:gd name="T90" fmla="*/ 1029 w 1931"/>
                <a:gd name="T91" fmla="*/ 736 h 1923"/>
                <a:gd name="T92" fmla="*/ 910 w 1931"/>
                <a:gd name="T93" fmla="*/ 424 h 1923"/>
                <a:gd name="T94" fmla="*/ 1037 w 1931"/>
                <a:gd name="T95" fmla="*/ 209 h 1923"/>
                <a:gd name="T96" fmla="*/ 1367 w 1931"/>
                <a:gd name="T97" fmla="*/ 164 h 1923"/>
                <a:gd name="T98" fmla="*/ 1575 w 1931"/>
                <a:gd name="T99" fmla="*/ 290 h 1923"/>
                <a:gd name="T100" fmla="*/ 1723 w 1931"/>
                <a:gd name="T101" fmla="*/ 374 h 1923"/>
                <a:gd name="T102" fmla="*/ 1842 w 1931"/>
                <a:gd name="T103" fmla="*/ 68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31" h="1923">
                  <a:moveTo>
                    <a:pt x="1901" y="501"/>
                  </a:moveTo>
                  <a:cubicBezTo>
                    <a:pt x="1777" y="483"/>
                    <a:pt x="1777" y="483"/>
                    <a:pt x="1777" y="483"/>
                  </a:cubicBezTo>
                  <a:cubicBezTo>
                    <a:pt x="1759" y="480"/>
                    <a:pt x="1747" y="464"/>
                    <a:pt x="1749" y="447"/>
                  </a:cubicBezTo>
                  <a:cubicBezTo>
                    <a:pt x="1751" y="438"/>
                    <a:pt x="1755" y="431"/>
                    <a:pt x="1762" y="426"/>
                  </a:cubicBezTo>
                  <a:cubicBezTo>
                    <a:pt x="1862" y="350"/>
                    <a:pt x="1862" y="350"/>
                    <a:pt x="1862" y="350"/>
                  </a:cubicBezTo>
                  <a:cubicBezTo>
                    <a:pt x="1877" y="340"/>
                    <a:pt x="1879" y="320"/>
                    <a:pt x="1869" y="305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43" y="138"/>
                    <a:pt x="1723" y="135"/>
                    <a:pt x="1709" y="145"/>
                  </a:cubicBezTo>
                  <a:cubicBezTo>
                    <a:pt x="1608" y="221"/>
                    <a:pt x="1608" y="221"/>
                    <a:pt x="1608" y="221"/>
                  </a:cubicBezTo>
                  <a:cubicBezTo>
                    <a:pt x="1594" y="232"/>
                    <a:pt x="1574" y="229"/>
                    <a:pt x="1563" y="215"/>
                  </a:cubicBezTo>
                  <a:cubicBezTo>
                    <a:pt x="1558" y="208"/>
                    <a:pt x="1556" y="199"/>
                    <a:pt x="1557" y="191"/>
                  </a:cubicBezTo>
                  <a:cubicBezTo>
                    <a:pt x="1575" y="66"/>
                    <a:pt x="1575" y="66"/>
                    <a:pt x="1575" y="66"/>
                  </a:cubicBezTo>
                  <a:cubicBezTo>
                    <a:pt x="1578" y="49"/>
                    <a:pt x="1565" y="33"/>
                    <a:pt x="1548" y="30"/>
                  </a:cubicBezTo>
                  <a:cubicBezTo>
                    <a:pt x="1548" y="30"/>
                    <a:pt x="1548" y="30"/>
                    <a:pt x="1548" y="30"/>
                  </a:cubicBezTo>
                  <a:cubicBezTo>
                    <a:pt x="1358" y="3"/>
                    <a:pt x="1358" y="3"/>
                    <a:pt x="1358" y="3"/>
                  </a:cubicBezTo>
                  <a:cubicBezTo>
                    <a:pt x="1340" y="0"/>
                    <a:pt x="1324" y="13"/>
                    <a:pt x="1322" y="30"/>
                  </a:cubicBezTo>
                  <a:cubicBezTo>
                    <a:pt x="1322" y="30"/>
                    <a:pt x="1322" y="30"/>
                    <a:pt x="1322" y="30"/>
                  </a:cubicBezTo>
                  <a:cubicBezTo>
                    <a:pt x="1304" y="154"/>
                    <a:pt x="1304" y="154"/>
                    <a:pt x="1304" y="154"/>
                  </a:cubicBezTo>
                  <a:cubicBezTo>
                    <a:pt x="1301" y="172"/>
                    <a:pt x="1285" y="184"/>
                    <a:pt x="1268" y="182"/>
                  </a:cubicBezTo>
                  <a:cubicBezTo>
                    <a:pt x="1259" y="180"/>
                    <a:pt x="1252" y="176"/>
                    <a:pt x="1247" y="169"/>
                  </a:cubicBezTo>
                  <a:cubicBezTo>
                    <a:pt x="1171" y="69"/>
                    <a:pt x="1171" y="69"/>
                    <a:pt x="1171" y="69"/>
                  </a:cubicBezTo>
                  <a:cubicBezTo>
                    <a:pt x="1161" y="54"/>
                    <a:pt x="1141" y="52"/>
                    <a:pt x="1126" y="62"/>
                  </a:cubicBezTo>
                  <a:cubicBezTo>
                    <a:pt x="1030" y="134"/>
                    <a:pt x="1030" y="134"/>
                    <a:pt x="1030" y="134"/>
                  </a:cubicBezTo>
                  <a:cubicBezTo>
                    <a:pt x="987" y="130"/>
                    <a:pt x="943" y="130"/>
                    <a:pt x="899" y="134"/>
                  </a:cubicBezTo>
                  <a:cubicBezTo>
                    <a:pt x="614" y="167"/>
                    <a:pt x="391" y="394"/>
                    <a:pt x="363" y="680"/>
                  </a:cubicBezTo>
                  <a:cubicBezTo>
                    <a:pt x="362" y="689"/>
                    <a:pt x="362" y="698"/>
                    <a:pt x="362" y="707"/>
                  </a:cubicBezTo>
                  <a:cubicBezTo>
                    <a:pt x="352" y="707"/>
                    <a:pt x="352" y="707"/>
                    <a:pt x="352" y="707"/>
                  </a:cubicBezTo>
                  <a:cubicBezTo>
                    <a:pt x="337" y="707"/>
                    <a:pt x="324" y="717"/>
                    <a:pt x="321" y="732"/>
                  </a:cubicBezTo>
                  <a:cubicBezTo>
                    <a:pt x="299" y="837"/>
                    <a:pt x="299" y="837"/>
                    <a:pt x="299" y="837"/>
                  </a:cubicBezTo>
                  <a:cubicBezTo>
                    <a:pt x="210" y="776"/>
                    <a:pt x="210" y="776"/>
                    <a:pt x="210" y="776"/>
                  </a:cubicBezTo>
                  <a:cubicBezTo>
                    <a:pt x="197" y="767"/>
                    <a:pt x="180" y="769"/>
                    <a:pt x="169" y="780"/>
                  </a:cubicBezTo>
                  <a:cubicBezTo>
                    <a:pt x="73" y="876"/>
                    <a:pt x="73" y="876"/>
                    <a:pt x="73" y="876"/>
                  </a:cubicBezTo>
                  <a:cubicBezTo>
                    <a:pt x="62" y="887"/>
                    <a:pt x="61" y="904"/>
                    <a:pt x="70" y="917"/>
                  </a:cubicBezTo>
                  <a:cubicBezTo>
                    <a:pt x="130" y="1005"/>
                    <a:pt x="130" y="1005"/>
                    <a:pt x="130" y="1005"/>
                  </a:cubicBezTo>
                  <a:cubicBezTo>
                    <a:pt x="25" y="1027"/>
                    <a:pt x="25" y="1027"/>
                    <a:pt x="25" y="1027"/>
                  </a:cubicBezTo>
                  <a:cubicBezTo>
                    <a:pt x="10" y="1030"/>
                    <a:pt x="0" y="1044"/>
                    <a:pt x="0" y="1059"/>
                  </a:cubicBezTo>
                  <a:cubicBezTo>
                    <a:pt x="0" y="1187"/>
                    <a:pt x="0" y="1187"/>
                    <a:pt x="0" y="1187"/>
                  </a:cubicBezTo>
                  <a:cubicBezTo>
                    <a:pt x="0" y="1202"/>
                    <a:pt x="11" y="1215"/>
                    <a:pt x="25" y="1218"/>
                  </a:cubicBezTo>
                  <a:cubicBezTo>
                    <a:pt x="131" y="1240"/>
                    <a:pt x="131" y="1240"/>
                    <a:pt x="131" y="1240"/>
                  </a:cubicBezTo>
                  <a:cubicBezTo>
                    <a:pt x="70" y="1328"/>
                    <a:pt x="70" y="1328"/>
                    <a:pt x="70" y="1328"/>
                  </a:cubicBezTo>
                  <a:cubicBezTo>
                    <a:pt x="61" y="1341"/>
                    <a:pt x="63" y="1358"/>
                    <a:pt x="74" y="1369"/>
                  </a:cubicBezTo>
                  <a:cubicBezTo>
                    <a:pt x="170" y="1465"/>
                    <a:pt x="170" y="1465"/>
                    <a:pt x="170" y="1465"/>
                  </a:cubicBezTo>
                  <a:cubicBezTo>
                    <a:pt x="180" y="1476"/>
                    <a:pt x="198" y="1478"/>
                    <a:pt x="210" y="1469"/>
                  </a:cubicBezTo>
                  <a:cubicBezTo>
                    <a:pt x="299" y="1408"/>
                    <a:pt x="299" y="1408"/>
                    <a:pt x="299" y="1408"/>
                  </a:cubicBezTo>
                  <a:cubicBezTo>
                    <a:pt x="321" y="1513"/>
                    <a:pt x="321" y="1513"/>
                    <a:pt x="321" y="1513"/>
                  </a:cubicBezTo>
                  <a:cubicBezTo>
                    <a:pt x="324" y="1528"/>
                    <a:pt x="337" y="1539"/>
                    <a:pt x="352" y="1539"/>
                  </a:cubicBezTo>
                  <a:cubicBezTo>
                    <a:pt x="480" y="1539"/>
                    <a:pt x="480" y="1539"/>
                    <a:pt x="480" y="1539"/>
                  </a:cubicBezTo>
                  <a:cubicBezTo>
                    <a:pt x="495" y="1539"/>
                    <a:pt x="508" y="1528"/>
                    <a:pt x="511" y="1513"/>
                  </a:cubicBezTo>
                  <a:cubicBezTo>
                    <a:pt x="534" y="1408"/>
                    <a:pt x="534" y="1408"/>
                    <a:pt x="534" y="1408"/>
                  </a:cubicBezTo>
                  <a:cubicBezTo>
                    <a:pt x="622" y="1469"/>
                    <a:pt x="622" y="1469"/>
                    <a:pt x="622" y="1469"/>
                  </a:cubicBezTo>
                  <a:cubicBezTo>
                    <a:pt x="635" y="1478"/>
                    <a:pt x="652" y="1476"/>
                    <a:pt x="663" y="1465"/>
                  </a:cubicBezTo>
                  <a:cubicBezTo>
                    <a:pt x="712" y="1415"/>
                    <a:pt x="712" y="1415"/>
                    <a:pt x="712" y="1415"/>
                  </a:cubicBezTo>
                  <a:cubicBezTo>
                    <a:pt x="712" y="1507"/>
                    <a:pt x="712" y="1507"/>
                    <a:pt x="712" y="1507"/>
                  </a:cubicBezTo>
                  <a:cubicBezTo>
                    <a:pt x="713" y="1552"/>
                    <a:pt x="737" y="1594"/>
                    <a:pt x="776" y="1617"/>
                  </a:cubicBezTo>
                  <a:cubicBezTo>
                    <a:pt x="776" y="1795"/>
                    <a:pt x="776" y="1795"/>
                    <a:pt x="776" y="1795"/>
                  </a:cubicBezTo>
                  <a:cubicBezTo>
                    <a:pt x="776" y="1865"/>
                    <a:pt x="834" y="1923"/>
                    <a:pt x="904" y="1923"/>
                  </a:cubicBezTo>
                  <a:cubicBezTo>
                    <a:pt x="1032" y="1923"/>
                    <a:pt x="1032" y="1923"/>
                    <a:pt x="1032" y="1923"/>
                  </a:cubicBezTo>
                  <a:cubicBezTo>
                    <a:pt x="1103" y="1923"/>
                    <a:pt x="1160" y="1865"/>
                    <a:pt x="1160" y="1795"/>
                  </a:cubicBezTo>
                  <a:cubicBezTo>
                    <a:pt x="1160" y="1617"/>
                    <a:pt x="1160" y="1617"/>
                    <a:pt x="1160" y="1617"/>
                  </a:cubicBezTo>
                  <a:cubicBezTo>
                    <a:pt x="1200" y="1594"/>
                    <a:pt x="1224" y="1552"/>
                    <a:pt x="1224" y="1507"/>
                  </a:cubicBezTo>
                  <a:cubicBezTo>
                    <a:pt x="1224" y="1380"/>
                    <a:pt x="1224" y="1380"/>
                    <a:pt x="1224" y="1380"/>
                  </a:cubicBezTo>
                  <a:cubicBezTo>
                    <a:pt x="1225" y="1327"/>
                    <a:pt x="1253" y="1277"/>
                    <a:pt x="1298" y="1249"/>
                  </a:cubicBezTo>
                  <a:cubicBezTo>
                    <a:pt x="1325" y="1232"/>
                    <a:pt x="1350" y="1213"/>
                    <a:pt x="1374" y="1192"/>
                  </a:cubicBezTo>
                  <a:cubicBezTo>
                    <a:pt x="1331" y="1144"/>
                    <a:pt x="1331" y="1144"/>
                    <a:pt x="1331" y="1144"/>
                  </a:cubicBezTo>
                  <a:cubicBezTo>
                    <a:pt x="1310" y="1163"/>
                    <a:pt x="1287" y="1180"/>
                    <a:pt x="1264" y="1196"/>
                  </a:cubicBezTo>
                  <a:cubicBezTo>
                    <a:pt x="1200" y="1235"/>
                    <a:pt x="1161" y="1305"/>
                    <a:pt x="1160" y="1380"/>
                  </a:cubicBezTo>
                  <a:cubicBezTo>
                    <a:pt x="1160" y="1507"/>
                    <a:pt x="1160" y="1507"/>
                    <a:pt x="1160" y="1507"/>
                  </a:cubicBezTo>
                  <a:cubicBezTo>
                    <a:pt x="1160" y="1542"/>
                    <a:pt x="1132" y="1571"/>
                    <a:pt x="1096" y="1571"/>
                  </a:cubicBezTo>
                  <a:cubicBezTo>
                    <a:pt x="840" y="1571"/>
                    <a:pt x="840" y="1571"/>
                    <a:pt x="840" y="1571"/>
                  </a:cubicBezTo>
                  <a:cubicBezTo>
                    <a:pt x="805" y="1571"/>
                    <a:pt x="776" y="1542"/>
                    <a:pt x="776" y="1507"/>
                  </a:cubicBezTo>
                  <a:cubicBezTo>
                    <a:pt x="776" y="1377"/>
                    <a:pt x="776" y="1377"/>
                    <a:pt x="776" y="1377"/>
                  </a:cubicBezTo>
                  <a:cubicBezTo>
                    <a:pt x="776" y="1304"/>
                    <a:pt x="737" y="1236"/>
                    <a:pt x="675" y="1197"/>
                  </a:cubicBezTo>
                  <a:cubicBezTo>
                    <a:pt x="421" y="1037"/>
                    <a:pt x="345" y="702"/>
                    <a:pt x="504" y="449"/>
                  </a:cubicBezTo>
                  <a:cubicBezTo>
                    <a:pt x="603" y="291"/>
                    <a:pt x="776" y="196"/>
                    <a:pt x="962" y="195"/>
                  </a:cubicBezTo>
                  <a:cubicBezTo>
                    <a:pt x="961" y="196"/>
                    <a:pt x="961" y="197"/>
                    <a:pt x="960" y="199"/>
                  </a:cubicBezTo>
                  <a:cubicBezTo>
                    <a:pt x="959" y="207"/>
                    <a:pt x="961" y="215"/>
                    <a:pt x="966" y="222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50" y="333"/>
                    <a:pt x="1051" y="347"/>
                    <a:pt x="1044" y="358"/>
                  </a:cubicBezTo>
                  <a:cubicBezTo>
                    <a:pt x="1037" y="369"/>
                    <a:pt x="1025" y="376"/>
                    <a:pt x="1012" y="374"/>
                  </a:cubicBezTo>
                  <a:cubicBezTo>
                    <a:pt x="887" y="356"/>
                    <a:pt x="887" y="356"/>
                    <a:pt x="887" y="356"/>
                  </a:cubicBezTo>
                  <a:cubicBezTo>
                    <a:pt x="870" y="353"/>
                    <a:pt x="854" y="366"/>
                    <a:pt x="851" y="383"/>
                  </a:cubicBezTo>
                  <a:cubicBezTo>
                    <a:pt x="851" y="383"/>
                    <a:pt x="851" y="383"/>
                    <a:pt x="851" y="383"/>
                  </a:cubicBezTo>
                  <a:cubicBezTo>
                    <a:pt x="824" y="573"/>
                    <a:pt x="824" y="573"/>
                    <a:pt x="824" y="573"/>
                  </a:cubicBezTo>
                  <a:cubicBezTo>
                    <a:pt x="821" y="591"/>
                    <a:pt x="834" y="607"/>
                    <a:pt x="851" y="609"/>
                  </a:cubicBezTo>
                  <a:cubicBezTo>
                    <a:pt x="851" y="609"/>
                    <a:pt x="851" y="609"/>
                    <a:pt x="851" y="609"/>
                  </a:cubicBezTo>
                  <a:cubicBezTo>
                    <a:pt x="976" y="627"/>
                    <a:pt x="976" y="627"/>
                    <a:pt x="976" y="627"/>
                  </a:cubicBezTo>
                  <a:cubicBezTo>
                    <a:pt x="993" y="630"/>
                    <a:pt x="1005" y="646"/>
                    <a:pt x="1003" y="663"/>
                  </a:cubicBezTo>
                  <a:cubicBezTo>
                    <a:pt x="1002" y="672"/>
                    <a:pt x="997" y="679"/>
                    <a:pt x="990" y="684"/>
                  </a:cubicBezTo>
                  <a:cubicBezTo>
                    <a:pt x="890" y="760"/>
                    <a:pt x="890" y="760"/>
                    <a:pt x="890" y="760"/>
                  </a:cubicBezTo>
                  <a:cubicBezTo>
                    <a:pt x="876" y="770"/>
                    <a:pt x="873" y="791"/>
                    <a:pt x="883" y="805"/>
                  </a:cubicBezTo>
                  <a:cubicBezTo>
                    <a:pt x="998" y="958"/>
                    <a:pt x="998" y="958"/>
                    <a:pt x="998" y="958"/>
                  </a:cubicBezTo>
                  <a:cubicBezTo>
                    <a:pt x="1009" y="972"/>
                    <a:pt x="1029" y="975"/>
                    <a:pt x="1043" y="965"/>
                  </a:cubicBezTo>
                  <a:cubicBezTo>
                    <a:pt x="1144" y="889"/>
                    <a:pt x="1144" y="889"/>
                    <a:pt x="1144" y="889"/>
                  </a:cubicBezTo>
                  <a:cubicBezTo>
                    <a:pt x="1158" y="879"/>
                    <a:pt x="1178" y="882"/>
                    <a:pt x="1189" y="896"/>
                  </a:cubicBezTo>
                  <a:cubicBezTo>
                    <a:pt x="1194" y="902"/>
                    <a:pt x="1196" y="911"/>
                    <a:pt x="1195" y="919"/>
                  </a:cubicBezTo>
                  <a:cubicBezTo>
                    <a:pt x="1177" y="1044"/>
                    <a:pt x="1177" y="1044"/>
                    <a:pt x="1177" y="1044"/>
                  </a:cubicBezTo>
                  <a:cubicBezTo>
                    <a:pt x="1174" y="1061"/>
                    <a:pt x="1187" y="1078"/>
                    <a:pt x="1204" y="1080"/>
                  </a:cubicBezTo>
                  <a:cubicBezTo>
                    <a:pt x="1204" y="1080"/>
                    <a:pt x="1204" y="1080"/>
                    <a:pt x="1204" y="1080"/>
                  </a:cubicBezTo>
                  <a:cubicBezTo>
                    <a:pt x="1394" y="1107"/>
                    <a:pt x="1394" y="1107"/>
                    <a:pt x="1394" y="1107"/>
                  </a:cubicBezTo>
                  <a:cubicBezTo>
                    <a:pt x="1396" y="1107"/>
                    <a:pt x="1397" y="1108"/>
                    <a:pt x="1399" y="1108"/>
                  </a:cubicBezTo>
                  <a:cubicBezTo>
                    <a:pt x="1415" y="1108"/>
                    <a:pt x="1428" y="1096"/>
                    <a:pt x="1430" y="1080"/>
                  </a:cubicBezTo>
                  <a:cubicBezTo>
                    <a:pt x="1448" y="956"/>
                    <a:pt x="1448" y="956"/>
                    <a:pt x="1448" y="956"/>
                  </a:cubicBezTo>
                  <a:cubicBezTo>
                    <a:pt x="1451" y="938"/>
                    <a:pt x="1467" y="926"/>
                    <a:pt x="1484" y="928"/>
                  </a:cubicBezTo>
                  <a:cubicBezTo>
                    <a:pt x="1493" y="930"/>
                    <a:pt x="1500" y="934"/>
                    <a:pt x="1505" y="941"/>
                  </a:cubicBezTo>
                  <a:cubicBezTo>
                    <a:pt x="1581" y="1041"/>
                    <a:pt x="1581" y="1041"/>
                    <a:pt x="1581" y="1041"/>
                  </a:cubicBezTo>
                  <a:cubicBezTo>
                    <a:pt x="1591" y="1056"/>
                    <a:pt x="1612" y="1058"/>
                    <a:pt x="1626" y="1048"/>
                  </a:cubicBezTo>
                  <a:cubicBezTo>
                    <a:pt x="1779" y="933"/>
                    <a:pt x="1779" y="933"/>
                    <a:pt x="1779" y="933"/>
                  </a:cubicBezTo>
                  <a:cubicBezTo>
                    <a:pt x="1793" y="922"/>
                    <a:pt x="1796" y="902"/>
                    <a:pt x="1786" y="888"/>
                  </a:cubicBezTo>
                  <a:cubicBezTo>
                    <a:pt x="1710" y="787"/>
                    <a:pt x="1710" y="787"/>
                    <a:pt x="1710" y="787"/>
                  </a:cubicBezTo>
                  <a:cubicBezTo>
                    <a:pt x="1702" y="777"/>
                    <a:pt x="1702" y="763"/>
                    <a:pt x="1708" y="752"/>
                  </a:cubicBezTo>
                  <a:cubicBezTo>
                    <a:pt x="1715" y="740"/>
                    <a:pt x="1728" y="734"/>
                    <a:pt x="1740" y="736"/>
                  </a:cubicBezTo>
                  <a:cubicBezTo>
                    <a:pt x="1865" y="754"/>
                    <a:pt x="1865" y="754"/>
                    <a:pt x="1865" y="754"/>
                  </a:cubicBezTo>
                  <a:cubicBezTo>
                    <a:pt x="1882" y="757"/>
                    <a:pt x="1899" y="745"/>
                    <a:pt x="1901" y="727"/>
                  </a:cubicBezTo>
                  <a:cubicBezTo>
                    <a:pt x="1901" y="727"/>
                    <a:pt x="1901" y="727"/>
                    <a:pt x="1901" y="727"/>
                  </a:cubicBezTo>
                  <a:cubicBezTo>
                    <a:pt x="1928" y="537"/>
                    <a:pt x="1928" y="537"/>
                    <a:pt x="1928" y="537"/>
                  </a:cubicBezTo>
                  <a:cubicBezTo>
                    <a:pt x="1931" y="519"/>
                    <a:pt x="1919" y="503"/>
                    <a:pt x="1901" y="501"/>
                  </a:cubicBezTo>
                  <a:cubicBezTo>
                    <a:pt x="1901" y="501"/>
                    <a:pt x="1901" y="501"/>
                    <a:pt x="1901" y="501"/>
                  </a:cubicBezTo>
                  <a:close/>
                  <a:moveTo>
                    <a:pt x="417" y="995"/>
                  </a:moveTo>
                  <a:cubicBezTo>
                    <a:pt x="447" y="1058"/>
                    <a:pt x="487" y="1116"/>
                    <a:pt x="536" y="1166"/>
                  </a:cubicBezTo>
                  <a:cubicBezTo>
                    <a:pt x="512" y="1232"/>
                    <a:pt x="439" y="1267"/>
                    <a:pt x="372" y="1243"/>
                  </a:cubicBezTo>
                  <a:cubicBezTo>
                    <a:pt x="306" y="1219"/>
                    <a:pt x="272" y="1146"/>
                    <a:pt x="295" y="1079"/>
                  </a:cubicBezTo>
                  <a:cubicBezTo>
                    <a:pt x="314" y="1028"/>
                    <a:pt x="362" y="994"/>
                    <a:pt x="416" y="995"/>
                  </a:cubicBezTo>
                  <a:lnTo>
                    <a:pt x="417" y="995"/>
                  </a:lnTo>
                  <a:close/>
                  <a:moveTo>
                    <a:pt x="1032" y="1859"/>
                  </a:moveTo>
                  <a:cubicBezTo>
                    <a:pt x="904" y="1859"/>
                    <a:pt x="904" y="1859"/>
                    <a:pt x="904" y="1859"/>
                  </a:cubicBezTo>
                  <a:cubicBezTo>
                    <a:pt x="869" y="1859"/>
                    <a:pt x="840" y="1830"/>
                    <a:pt x="840" y="1795"/>
                  </a:cubicBezTo>
                  <a:cubicBezTo>
                    <a:pt x="840" y="1763"/>
                    <a:pt x="840" y="1763"/>
                    <a:pt x="840" y="1763"/>
                  </a:cubicBezTo>
                  <a:cubicBezTo>
                    <a:pt x="1096" y="1763"/>
                    <a:pt x="1096" y="1763"/>
                    <a:pt x="1096" y="1763"/>
                  </a:cubicBezTo>
                  <a:cubicBezTo>
                    <a:pt x="1096" y="1795"/>
                    <a:pt x="1096" y="1795"/>
                    <a:pt x="1096" y="1795"/>
                  </a:cubicBezTo>
                  <a:cubicBezTo>
                    <a:pt x="1096" y="1830"/>
                    <a:pt x="1068" y="1859"/>
                    <a:pt x="1032" y="1859"/>
                  </a:cubicBezTo>
                  <a:moveTo>
                    <a:pt x="1096" y="1699"/>
                  </a:moveTo>
                  <a:cubicBezTo>
                    <a:pt x="840" y="1699"/>
                    <a:pt x="840" y="1699"/>
                    <a:pt x="840" y="1699"/>
                  </a:cubicBezTo>
                  <a:cubicBezTo>
                    <a:pt x="840" y="1635"/>
                    <a:pt x="840" y="1635"/>
                    <a:pt x="840" y="1635"/>
                  </a:cubicBezTo>
                  <a:cubicBezTo>
                    <a:pt x="1096" y="1635"/>
                    <a:pt x="1096" y="1635"/>
                    <a:pt x="1096" y="1635"/>
                  </a:cubicBezTo>
                  <a:lnTo>
                    <a:pt x="1096" y="1699"/>
                  </a:lnTo>
                  <a:close/>
                  <a:moveTo>
                    <a:pt x="705" y="1332"/>
                  </a:moveTo>
                  <a:cubicBezTo>
                    <a:pt x="636" y="1401"/>
                    <a:pt x="636" y="1401"/>
                    <a:pt x="636" y="1401"/>
                  </a:cubicBezTo>
                  <a:cubicBezTo>
                    <a:pt x="570" y="1355"/>
                    <a:pt x="570" y="1355"/>
                    <a:pt x="570" y="1355"/>
                  </a:cubicBezTo>
                  <a:cubicBezTo>
                    <a:pt x="541" y="1335"/>
                    <a:pt x="501" y="1342"/>
                    <a:pt x="481" y="1372"/>
                  </a:cubicBezTo>
                  <a:cubicBezTo>
                    <a:pt x="476" y="1379"/>
                    <a:pt x="473" y="1386"/>
                    <a:pt x="471" y="1395"/>
                  </a:cubicBezTo>
                  <a:cubicBezTo>
                    <a:pt x="454" y="1475"/>
                    <a:pt x="454" y="1475"/>
                    <a:pt x="454" y="1475"/>
                  </a:cubicBezTo>
                  <a:cubicBezTo>
                    <a:pt x="378" y="1475"/>
                    <a:pt x="378" y="1475"/>
                    <a:pt x="378" y="1475"/>
                  </a:cubicBezTo>
                  <a:cubicBezTo>
                    <a:pt x="361" y="1395"/>
                    <a:pt x="361" y="1395"/>
                    <a:pt x="361" y="1395"/>
                  </a:cubicBezTo>
                  <a:cubicBezTo>
                    <a:pt x="354" y="1360"/>
                    <a:pt x="320" y="1338"/>
                    <a:pt x="285" y="1345"/>
                  </a:cubicBezTo>
                  <a:cubicBezTo>
                    <a:pt x="277" y="1347"/>
                    <a:pt x="269" y="1350"/>
                    <a:pt x="262" y="1355"/>
                  </a:cubicBezTo>
                  <a:cubicBezTo>
                    <a:pt x="196" y="1401"/>
                    <a:pt x="196" y="1401"/>
                    <a:pt x="196" y="1401"/>
                  </a:cubicBezTo>
                  <a:cubicBezTo>
                    <a:pt x="137" y="1343"/>
                    <a:pt x="137" y="1343"/>
                    <a:pt x="137" y="1343"/>
                  </a:cubicBezTo>
                  <a:cubicBezTo>
                    <a:pt x="183" y="1276"/>
                    <a:pt x="183" y="1276"/>
                    <a:pt x="183" y="1276"/>
                  </a:cubicBezTo>
                  <a:cubicBezTo>
                    <a:pt x="203" y="1247"/>
                    <a:pt x="196" y="1207"/>
                    <a:pt x="167" y="1187"/>
                  </a:cubicBezTo>
                  <a:cubicBezTo>
                    <a:pt x="160" y="1183"/>
                    <a:pt x="152" y="1179"/>
                    <a:pt x="144" y="1177"/>
                  </a:cubicBezTo>
                  <a:cubicBezTo>
                    <a:pt x="64" y="1161"/>
                    <a:pt x="64" y="1161"/>
                    <a:pt x="64" y="1161"/>
                  </a:cubicBezTo>
                  <a:cubicBezTo>
                    <a:pt x="64" y="1085"/>
                    <a:pt x="64" y="1085"/>
                    <a:pt x="64" y="1085"/>
                  </a:cubicBezTo>
                  <a:cubicBezTo>
                    <a:pt x="144" y="1068"/>
                    <a:pt x="144" y="1068"/>
                    <a:pt x="144" y="1068"/>
                  </a:cubicBezTo>
                  <a:cubicBezTo>
                    <a:pt x="178" y="1060"/>
                    <a:pt x="200" y="1026"/>
                    <a:pt x="193" y="992"/>
                  </a:cubicBezTo>
                  <a:cubicBezTo>
                    <a:pt x="191" y="984"/>
                    <a:pt x="188" y="976"/>
                    <a:pt x="183" y="969"/>
                  </a:cubicBezTo>
                  <a:cubicBezTo>
                    <a:pt x="137" y="902"/>
                    <a:pt x="137" y="902"/>
                    <a:pt x="137" y="902"/>
                  </a:cubicBezTo>
                  <a:cubicBezTo>
                    <a:pt x="196" y="844"/>
                    <a:pt x="196" y="844"/>
                    <a:pt x="196" y="844"/>
                  </a:cubicBezTo>
                  <a:cubicBezTo>
                    <a:pt x="262" y="890"/>
                    <a:pt x="262" y="890"/>
                    <a:pt x="262" y="890"/>
                  </a:cubicBezTo>
                  <a:cubicBezTo>
                    <a:pt x="291" y="910"/>
                    <a:pt x="331" y="903"/>
                    <a:pt x="351" y="874"/>
                  </a:cubicBezTo>
                  <a:cubicBezTo>
                    <a:pt x="356" y="867"/>
                    <a:pt x="359" y="859"/>
                    <a:pt x="361" y="850"/>
                  </a:cubicBezTo>
                  <a:cubicBezTo>
                    <a:pt x="367" y="824"/>
                    <a:pt x="367" y="824"/>
                    <a:pt x="367" y="824"/>
                  </a:cubicBezTo>
                  <a:cubicBezTo>
                    <a:pt x="372" y="861"/>
                    <a:pt x="380" y="897"/>
                    <a:pt x="392" y="932"/>
                  </a:cubicBezTo>
                  <a:cubicBezTo>
                    <a:pt x="287" y="945"/>
                    <a:pt x="212" y="1040"/>
                    <a:pt x="224" y="1146"/>
                  </a:cubicBezTo>
                  <a:cubicBezTo>
                    <a:pt x="237" y="1251"/>
                    <a:pt x="332" y="1326"/>
                    <a:pt x="438" y="1314"/>
                  </a:cubicBezTo>
                  <a:cubicBezTo>
                    <a:pt x="501" y="1306"/>
                    <a:pt x="557" y="1268"/>
                    <a:pt x="586" y="1211"/>
                  </a:cubicBezTo>
                  <a:cubicBezTo>
                    <a:pt x="603" y="1225"/>
                    <a:pt x="621" y="1238"/>
                    <a:pt x="640" y="1251"/>
                  </a:cubicBezTo>
                  <a:cubicBezTo>
                    <a:pt x="671" y="1270"/>
                    <a:pt x="693" y="1299"/>
                    <a:pt x="705" y="1332"/>
                  </a:cubicBezTo>
                  <a:moveTo>
                    <a:pt x="1842" y="686"/>
                  </a:moveTo>
                  <a:cubicBezTo>
                    <a:pt x="1749" y="673"/>
                    <a:pt x="1749" y="673"/>
                    <a:pt x="1749" y="673"/>
                  </a:cubicBezTo>
                  <a:cubicBezTo>
                    <a:pt x="1697" y="665"/>
                    <a:pt x="1648" y="702"/>
                    <a:pt x="1641" y="754"/>
                  </a:cubicBezTo>
                  <a:cubicBezTo>
                    <a:pt x="1637" y="780"/>
                    <a:pt x="1644" y="805"/>
                    <a:pt x="1659" y="826"/>
                  </a:cubicBezTo>
                  <a:cubicBezTo>
                    <a:pt x="1715" y="901"/>
                    <a:pt x="1715" y="901"/>
                    <a:pt x="1715" y="901"/>
                  </a:cubicBezTo>
                  <a:cubicBezTo>
                    <a:pt x="1613" y="977"/>
                    <a:pt x="1613" y="977"/>
                    <a:pt x="1613" y="977"/>
                  </a:cubicBezTo>
                  <a:cubicBezTo>
                    <a:pt x="1556" y="902"/>
                    <a:pt x="1556" y="902"/>
                    <a:pt x="1556" y="902"/>
                  </a:cubicBezTo>
                  <a:cubicBezTo>
                    <a:pt x="1525" y="860"/>
                    <a:pt x="1464" y="851"/>
                    <a:pt x="1422" y="883"/>
                  </a:cubicBezTo>
                  <a:cubicBezTo>
                    <a:pt x="1402" y="898"/>
                    <a:pt x="1388" y="921"/>
                    <a:pt x="1385" y="946"/>
                  </a:cubicBezTo>
                  <a:cubicBezTo>
                    <a:pt x="1372" y="1039"/>
                    <a:pt x="1372" y="1039"/>
                    <a:pt x="1372" y="1039"/>
                  </a:cubicBezTo>
                  <a:cubicBezTo>
                    <a:pt x="1245" y="1021"/>
                    <a:pt x="1245" y="1021"/>
                    <a:pt x="1245" y="1021"/>
                  </a:cubicBezTo>
                  <a:cubicBezTo>
                    <a:pt x="1258" y="928"/>
                    <a:pt x="1258" y="928"/>
                    <a:pt x="1258" y="928"/>
                  </a:cubicBezTo>
                  <a:cubicBezTo>
                    <a:pt x="1266" y="876"/>
                    <a:pt x="1229" y="827"/>
                    <a:pt x="1177" y="820"/>
                  </a:cubicBezTo>
                  <a:cubicBezTo>
                    <a:pt x="1152" y="816"/>
                    <a:pt x="1126" y="823"/>
                    <a:pt x="1106" y="838"/>
                  </a:cubicBezTo>
                  <a:cubicBezTo>
                    <a:pt x="1031" y="894"/>
                    <a:pt x="1031" y="894"/>
                    <a:pt x="1031" y="894"/>
                  </a:cubicBezTo>
                  <a:cubicBezTo>
                    <a:pt x="954" y="792"/>
                    <a:pt x="954" y="792"/>
                    <a:pt x="954" y="792"/>
                  </a:cubicBezTo>
                  <a:cubicBezTo>
                    <a:pt x="1029" y="736"/>
                    <a:pt x="1029" y="736"/>
                    <a:pt x="1029" y="736"/>
                  </a:cubicBezTo>
                  <a:cubicBezTo>
                    <a:pt x="1071" y="704"/>
                    <a:pt x="1080" y="644"/>
                    <a:pt x="1048" y="601"/>
                  </a:cubicBezTo>
                  <a:cubicBezTo>
                    <a:pt x="1033" y="581"/>
                    <a:pt x="1010" y="567"/>
                    <a:pt x="985" y="564"/>
                  </a:cubicBezTo>
                  <a:cubicBezTo>
                    <a:pt x="892" y="551"/>
                    <a:pt x="892" y="551"/>
                    <a:pt x="892" y="551"/>
                  </a:cubicBezTo>
                  <a:cubicBezTo>
                    <a:pt x="910" y="424"/>
                    <a:pt x="910" y="424"/>
                    <a:pt x="910" y="424"/>
                  </a:cubicBezTo>
                  <a:cubicBezTo>
                    <a:pt x="1003" y="437"/>
                    <a:pt x="1003" y="437"/>
                    <a:pt x="1003" y="437"/>
                  </a:cubicBezTo>
                  <a:cubicBezTo>
                    <a:pt x="1055" y="445"/>
                    <a:pt x="1104" y="408"/>
                    <a:pt x="1111" y="356"/>
                  </a:cubicBezTo>
                  <a:cubicBezTo>
                    <a:pt x="1115" y="330"/>
                    <a:pt x="1109" y="305"/>
                    <a:pt x="1093" y="284"/>
                  </a:cubicBezTo>
                  <a:cubicBezTo>
                    <a:pt x="1037" y="209"/>
                    <a:pt x="1037" y="209"/>
                    <a:pt x="1037" y="209"/>
                  </a:cubicBezTo>
                  <a:cubicBezTo>
                    <a:pt x="1139" y="133"/>
                    <a:pt x="1139" y="133"/>
                    <a:pt x="1139" y="133"/>
                  </a:cubicBezTo>
                  <a:cubicBezTo>
                    <a:pt x="1195" y="208"/>
                    <a:pt x="1195" y="208"/>
                    <a:pt x="1195" y="208"/>
                  </a:cubicBezTo>
                  <a:cubicBezTo>
                    <a:pt x="1227" y="250"/>
                    <a:pt x="1287" y="259"/>
                    <a:pt x="1330" y="227"/>
                  </a:cubicBezTo>
                  <a:cubicBezTo>
                    <a:pt x="1350" y="212"/>
                    <a:pt x="1364" y="189"/>
                    <a:pt x="1367" y="164"/>
                  </a:cubicBezTo>
                  <a:cubicBezTo>
                    <a:pt x="1381" y="71"/>
                    <a:pt x="1381" y="71"/>
                    <a:pt x="1381" y="71"/>
                  </a:cubicBezTo>
                  <a:cubicBezTo>
                    <a:pt x="1507" y="89"/>
                    <a:pt x="1507" y="89"/>
                    <a:pt x="1507" y="89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487" y="234"/>
                    <a:pt x="1523" y="283"/>
                    <a:pt x="1575" y="290"/>
                  </a:cubicBezTo>
                  <a:cubicBezTo>
                    <a:pt x="1601" y="294"/>
                    <a:pt x="1626" y="287"/>
                    <a:pt x="1647" y="272"/>
                  </a:cubicBezTo>
                  <a:cubicBezTo>
                    <a:pt x="1722" y="216"/>
                    <a:pt x="1722" y="216"/>
                    <a:pt x="1722" y="216"/>
                  </a:cubicBezTo>
                  <a:cubicBezTo>
                    <a:pt x="1798" y="318"/>
                    <a:pt x="1798" y="318"/>
                    <a:pt x="1798" y="318"/>
                  </a:cubicBezTo>
                  <a:cubicBezTo>
                    <a:pt x="1723" y="374"/>
                    <a:pt x="1723" y="374"/>
                    <a:pt x="1723" y="374"/>
                  </a:cubicBezTo>
                  <a:cubicBezTo>
                    <a:pt x="1681" y="406"/>
                    <a:pt x="1672" y="466"/>
                    <a:pt x="1704" y="509"/>
                  </a:cubicBezTo>
                  <a:cubicBezTo>
                    <a:pt x="1720" y="529"/>
                    <a:pt x="1742" y="543"/>
                    <a:pt x="1767" y="546"/>
                  </a:cubicBezTo>
                  <a:cubicBezTo>
                    <a:pt x="1860" y="560"/>
                    <a:pt x="1860" y="560"/>
                    <a:pt x="1860" y="560"/>
                  </a:cubicBezTo>
                  <a:lnTo>
                    <a:pt x="1842" y="68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" name="Freeform 54"/>
            <p:cNvSpPr>
              <a:spLocks noEditPoints="1"/>
            </p:cNvSpPr>
            <p:nvPr/>
          </p:nvSpPr>
          <p:spPr bwMode="auto">
            <a:xfrm flipH="1">
              <a:off x="1746075" y="2733637"/>
              <a:ext cx="552987" cy="538911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19010" y="881806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Modeliranje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4886" y="2445415"/>
            <a:ext cx="3338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bg1"/>
                </a:solidFill>
                <a:latin typeface="Arial Nova Cond" panose="020B0506020202020204" pitchFamily="34" charset="0"/>
              </a:rPr>
              <a:t>Podela skupa podataka na trening, validacioni i test </a:t>
            </a:r>
            <a:r>
              <a:rPr lang="sr-Latn-RS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</a:t>
            </a:r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bg1"/>
                </a:solidFill>
                <a:latin typeface="Arial Nova Cond" panose="020B0506020202020204" pitchFamily="34" charset="0"/>
              </a:rPr>
              <a:t>Implementacija multivarijabilne regresije sa L1 normom (lasso), L2 normom (ridge) i Elastic net (l1 + l2</a:t>
            </a:r>
            <a:r>
              <a:rPr lang="sr-Latn-RS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)</a:t>
            </a:r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PCA</a:t>
            </a:r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6874" y="2400469"/>
            <a:ext cx="2214257" cy="2196618"/>
            <a:chOff x="319938" y="2565466"/>
            <a:chExt cx="1728452" cy="1780853"/>
          </a:xfrm>
          <a:solidFill>
            <a:schemeClr val="bg1"/>
          </a:solidFill>
        </p:grpSpPr>
        <p:sp>
          <p:nvSpPr>
            <p:cNvPr id="11" name="Freeform 46"/>
            <p:cNvSpPr>
              <a:spLocks noEditPoints="1"/>
            </p:cNvSpPr>
            <p:nvPr/>
          </p:nvSpPr>
          <p:spPr bwMode="auto">
            <a:xfrm>
              <a:off x="319938" y="2565466"/>
              <a:ext cx="1684223" cy="1780853"/>
            </a:xfrm>
            <a:custGeom>
              <a:avLst/>
              <a:gdLst>
                <a:gd name="T0" fmla="*/ 1622 w 1910"/>
                <a:gd name="T1" fmla="*/ 0 h 1923"/>
                <a:gd name="T2" fmla="*/ 1206 w 1910"/>
                <a:gd name="T3" fmla="*/ 0 h 1923"/>
                <a:gd name="T4" fmla="*/ 1051 w 1910"/>
                <a:gd name="T5" fmla="*/ 531 h 1923"/>
                <a:gd name="T6" fmla="*/ 534 w 1910"/>
                <a:gd name="T7" fmla="*/ 1139 h 1923"/>
                <a:gd name="T8" fmla="*/ 383 w 1910"/>
                <a:gd name="T9" fmla="*/ 1033 h 1923"/>
                <a:gd name="T10" fmla="*/ 255 w 1910"/>
                <a:gd name="T11" fmla="*/ 1207 h 1923"/>
                <a:gd name="T12" fmla="*/ 310 w 1910"/>
                <a:gd name="T13" fmla="*/ 1363 h 1923"/>
                <a:gd name="T14" fmla="*/ 159 w 1910"/>
                <a:gd name="T15" fmla="*/ 1257 h 1923"/>
                <a:gd name="T16" fmla="*/ 27 w 1910"/>
                <a:gd name="T17" fmla="*/ 1435 h 1923"/>
                <a:gd name="T18" fmla="*/ 12 w 1910"/>
                <a:gd name="T19" fmla="*/ 1660 h 1923"/>
                <a:gd name="T20" fmla="*/ 220 w 1910"/>
                <a:gd name="T21" fmla="*/ 1913 h 1923"/>
                <a:gd name="T22" fmla="*/ 266 w 1910"/>
                <a:gd name="T23" fmla="*/ 1913 h 1923"/>
                <a:gd name="T24" fmla="*/ 575 w 1910"/>
                <a:gd name="T25" fmla="*/ 1815 h 1923"/>
                <a:gd name="T26" fmla="*/ 780 w 1910"/>
                <a:gd name="T27" fmla="*/ 1655 h 1923"/>
                <a:gd name="T28" fmla="*/ 675 w 1910"/>
                <a:gd name="T29" fmla="*/ 1504 h 1923"/>
                <a:gd name="T30" fmla="*/ 1379 w 1910"/>
                <a:gd name="T31" fmla="*/ 858 h 1923"/>
                <a:gd name="T32" fmla="*/ 1910 w 1910"/>
                <a:gd name="T33" fmla="*/ 704 h 1923"/>
                <a:gd name="T34" fmla="*/ 1910 w 1910"/>
                <a:gd name="T35" fmla="*/ 288 h 1923"/>
                <a:gd name="T36" fmla="*/ 1622 w 1910"/>
                <a:gd name="T37" fmla="*/ 928 h 1923"/>
                <a:gd name="T38" fmla="*/ 1427 w 1910"/>
                <a:gd name="T39" fmla="*/ 816 h 1923"/>
                <a:gd name="T40" fmla="*/ 1327 w 1910"/>
                <a:gd name="T41" fmla="*/ 761 h 1923"/>
                <a:gd name="T42" fmla="*/ 607 w 1910"/>
                <a:gd name="T43" fmla="*/ 1527 h 1923"/>
                <a:gd name="T44" fmla="*/ 598 w 1910"/>
                <a:gd name="T45" fmla="*/ 1747 h 1923"/>
                <a:gd name="T46" fmla="*/ 447 w 1910"/>
                <a:gd name="T47" fmla="*/ 1641 h 1923"/>
                <a:gd name="T48" fmla="*/ 80 w 1910"/>
                <a:gd name="T49" fmla="*/ 1683 h 1923"/>
                <a:gd name="T50" fmla="*/ 200 w 1910"/>
                <a:gd name="T51" fmla="*/ 1517 h 1923"/>
                <a:gd name="T52" fmla="*/ 182 w 1910"/>
                <a:gd name="T53" fmla="*/ 1325 h 1923"/>
                <a:gd name="T54" fmla="*/ 332 w 1910"/>
                <a:gd name="T55" fmla="*/ 1431 h 1923"/>
                <a:gd name="T56" fmla="*/ 428 w 1910"/>
                <a:gd name="T57" fmla="*/ 1289 h 1923"/>
                <a:gd name="T58" fmla="*/ 406 w 1910"/>
                <a:gd name="T59" fmla="*/ 1101 h 1923"/>
                <a:gd name="T60" fmla="*/ 556 w 1910"/>
                <a:gd name="T61" fmla="*/ 1207 h 1923"/>
                <a:gd name="T62" fmla="*/ 1164 w 1910"/>
                <a:gd name="T63" fmla="*/ 553 h 1923"/>
                <a:gd name="T64" fmla="*/ 1088 w 1910"/>
                <a:gd name="T65" fmla="*/ 478 h 1923"/>
                <a:gd name="T66" fmla="*/ 1206 w 1910"/>
                <a:gd name="T67" fmla="*/ 64 h 1923"/>
                <a:gd name="T68" fmla="*/ 1440 w 1910"/>
                <a:gd name="T69" fmla="*/ 158 h 1923"/>
                <a:gd name="T70" fmla="*/ 1846 w 1910"/>
                <a:gd name="T71" fmla="*/ 288 h 1923"/>
                <a:gd name="T72" fmla="*/ 1738 w 1910"/>
                <a:gd name="T73" fmla="*/ 496 h 1923"/>
                <a:gd name="T74" fmla="*/ 1846 w 1910"/>
                <a:gd name="T75" fmla="*/ 704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0" h="1923">
                  <a:moveTo>
                    <a:pt x="1910" y="288"/>
                  </a:moveTo>
                  <a:cubicBezTo>
                    <a:pt x="1910" y="129"/>
                    <a:pt x="1780" y="0"/>
                    <a:pt x="1622" y="0"/>
                  </a:cubicBezTo>
                  <a:cubicBezTo>
                    <a:pt x="1543" y="0"/>
                    <a:pt x="1468" y="33"/>
                    <a:pt x="1414" y="89"/>
                  </a:cubicBezTo>
                  <a:cubicBezTo>
                    <a:pt x="1360" y="33"/>
                    <a:pt x="1284" y="0"/>
                    <a:pt x="1206" y="0"/>
                  </a:cubicBezTo>
                  <a:cubicBezTo>
                    <a:pt x="1047" y="0"/>
                    <a:pt x="918" y="129"/>
                    <a:pt x="918" y="288"/>
                  </a:cubicBezTo>
                  <a:cubicBezTo>
                    <a:pt x="918" y="387"/>
                    <a:pt x="967" y="477"/>
                    <a:pt x="1051" y="531"/>
                  </a:cubicBezTo>
                  <a:cubicBezTo>
                    <a:pt x="1096" y="576"/>
                    <a:pt x="1096" y="576"/>
                    <a:pt x="1096" y="576"/>
                  </a:cubicBezTo>
                  <a:cubicBezTo>
                    <a:pt x="534" y="1139"/>
                    <a:pt x="534" y="1139"/>
                    <a:pt x="534" y="1139"/>
                  </a:cubicBezTo>
                  <a:cubicBezTo>
                    <a:pt x="428" y="1033"/>
                    <a:pt x="428" y="1033"/>
                    <a:pt x="428" y="1033"/>
                  </a:cubicBezTo>
                  <a:cubicBezTo>
                    <a:pt x="416" y="1021"/>
                    <a:pt x="396" y="1021"/>
                    <a:pt x="383" y="1033"/>
                  </a:cubicBezTo>
                  <a:cubicBezTo>
                    <a:pt x="255" y="1161"/>
                    <a:pt x="255" y="1161"/>
                    <a:pt x="255" y="1161"/>
                  </a:cubicBezTo>
                  <a:cubicBezTo>
                    <a:pt x="243" y="1174"/>
                    <a:pt x="243" y="1194"/>
                    <a:pt x="255" y="1207"/>
                  </a:cubicBezTo>
                  <a:cubicBezTo>
                    <a:pt x="360" y="1312"/>
                    <a:pt x="360" y="1312"/>
                    <a:pt x="360" y="1312"/>
                  </a:cubicBezTo>
                  <a:cubicBezTo>
                    <a:pt x="310" y="1363"/>
                    <a:pt x="310" y="1363"/>
                    <a:pt x="310" y="1363"/>
                  </a:cubicBezTo>
                  <a:cubicBezTo>
                    <a:pt x="204" y="1257"/>
                    <a:pt x="204" y="1257"/>
                    <a:pt x="204" y="1257"/>
                  </a:cubicBezTo>
                  <a:cubicBezTo>
                    <a:pt x="192" y="1245"/>
                    <a:pt x="172" y="1245"/>
                    <a:pt x="159" y="1257"/>
                  </a:cubicBezTo>
                  <a:cubicBezTo>
                    <a:pt x="27" y="1389"/>
                    <a:pt x="27" y="1389"/>
                    <a:pt x="27" y="1389"/>
                  </a:cubicBezTo>
                  <a:cubicBezTo>
                    <a:pt x="15" y="1402"/>
                    <a:pt x="15" y="1422"/>
                    <a:pt x="27" y="1435"/>
                  </a:cubicBezTo>
                  <a:cubicBezTo>
                    <a:pt x="132" y="1540"/>
                    <a:pt x="132" y="1540"/>
                    <a:pt x="132" y="1540"/>
                  </a:cubicBezTo>
                  <a:cubicBezTo>
                    <a:pt x="12" y="1660"/>
                    <a:pt x="12" y="1660"/>
                    <a:pt x="12" y="1660"/>
                  </a:cubicBezTo>
                  <a:cubicBezTo>
                    <a:pt x="0" y="1672"/>
                    <a:pt x="0" y="1693"/>
                    <a:pt x="12" y="1705"/>
                  </a:cubicBezTo>
                  <a:cubicBezTo>
                    <a:pt x="220" y="1913"/>
                    <a:pt x="220" y="1913"/>
                    <a:pt x="220" y="1913"/>
                  </a:cubicBezTo>
                  <a:cubicBezTo>
                    <a:pt x="227" y="1919"/>
                    <a:pt x="235" y="1923"/>
                    <a:pt x="243" y="1923"/>
                  </a:cubicBezTo>
                  <a:cubicBezTo>
                    <a:pt x="251" y="1923"/>
                    <a:pt x="259" y="1919"/>
                    <a:pt x="266" y="1913"/>
                  </a:cubicBezTo>
                  <a:cubicBezTo>
                    <a:pt x="470" y="1709"/>
                    <a:pt x="470" y="1709"/>
                    <a:pt x="470" y="1709"/>
                  </a:cubicBezTo>
                  <a:cubicBezTo>
                    <a:pt x="575" y="1815"/>
                    <a:pt x="575" y="1815"/>
                    <a:pt x="575" y="1815"/>
                  </a:cubicBezTo>
                  <a:cubicBezTo>
                    <a:pt x="588" y="1827"/>
                    <a:pt x="608" y="1827"/>
                    <a:pt x="620" y="1815"/>
                  </a:cubicBezTo>
                  <a:cubicBezTo>
                    <a:pt x="780" y="1655"/>
                    <a:pt x="780" y="1655"/>
                    <a:pt x="780" y="1655"/>
                  </a:cubicBezTo>
                  <a:cubicBezTo>
                    <a:pt x="793" y="1642"/>
                    <a:pt x="793" y="1622"/>
                    <a:pt x="780" y="1609"/>
                  </a:cubicBezTo>
                  <a:cubicBezTo>
                    <a:pt x="675" y="1504"/>
                    <a:pt x="675" y="1504"/>
                    <a:pt x="675" y="1504"/>
                  </a:cubicBezTo>
                  <a:cubicBezTo>
                    <a:pt x="1350" y="829"/>
                    <a:pt x="1350" y="829"/>
                    <a:pt x="1350" y="829"/>
                  </a:cubicBezTo>
                  <a:cubicBezTo>
                    <a:pt x="1379" y="858"/>
                    <a:pt x="1379" y="858"/>
                    <a:pt x="1379" y="858"/>
                  </a:cubicBezTo>
                  <a:cubicBezTo>
                    <a:pt x="1432" y="942"/>
                    <a:pt x="1523" y="992"/>
                    <a:pt x="1622" y="992"/>
                  </a:cubicBezTo>
                  <a:cubicBezTo>
                    <a:pt x="1780" y="992"/>
                    <a:pt x="1910" y="863"/>
                    <a:pt x="1910" y="704"/>
                  </a:cubicBezTo>
                  <a:cubicBezTo>
                    <a:pt x="1910" y="625"/>
                    <a:pt x="1877" y="550"/>
                    <a:pt x="1821" y="496"/>
                  </a:cubicBezTo>
                  <a:cubicBezTo>
                    <a:pt x="1877" y="442"/>
                    <a:pt x="1910" y="367"/>
                    <a:pt x="1910" y="288"/>
                  </a:cubicBezTo>
                  <a:moveTo>
                    <a:pt x="1846" y="704"/>
                  </a:moveTo>
                  <a:cubicBezTo>
                    <a:pt x="1846" y="827"/>
                    <a:pt x="1745" y="928"/>
                    <a:pt x="1622" y="928"/>
                  </a:cubicBezTo>
                  <a:cubicBezTo>
                    <a:pt x="1544" y="928"/>
                    <a:pt x="1473" y="888"/>
                    <a:pt x="1431" y="822"/>
                  </a:cubicBezTo>
                  <a:cubicBezTo>
                    <a:pt x="1430" y="819"/>
                    <a:pt x="1428" y="817"/>
                    <a:pt x="1427" y="816"/>
                  </a:cubicBezTo>
                  <a:cubicBezTo>
                    <a:pt x="1372" y="761"/>
                    <a:pt x="1372" y="761"/>
                    <a:pt x="1372" y="761"/>
                  </a:cubicBezTo>
                  <a:cubicBezTo>
                    <a:pt x="1360" y="749"/>
                    <a:pt x="1340" y="749"/>
                    <a:pt x="1327" y="761"/>
                  </a:cubicBezTo>
                  <a:cubicBezTo>
                    <a:pt x="607" y="1481"/>
                    <a:pt x="607" y="1481"/>
                    <a:pt x="607" y="1481"/>
                  </a:cubicBezTo>
                  <a:cubicBezTo>
                    <a:pt x="595" y="1494"/>
                    <a:pt x="595" y="1514"/>
                    <a:pt x="607" y="1527"/>
                  </a:cubicBezTo>
                  <a:cubicBezTo>
                    <a:pt x="712" y="1632"/>
                    <a:pt x="712" y="1632"/>
                    <a:pt x="712" y="1632"/>
                  </a:cubicBezTo>
                  <a:cubicBezTo>
                    <a:pt x="598" y="1747"/>
                    <a:pt x="598" y="1747"/>
                    <a:pt x="598" y="1747"/>
                  </a:cubicBezTo>
                  <a:cubicBezTo>
                    <a:pt x="492" y="1641"/>
                    <a:pt x="492" y="1641"/>
                    <a:pt x="492" y="1641"/>
                  </a:cubicBezTo>
                  <a:cubicBezTo>
                    <a:pt x="480" y="1629"/>
                    <a:pt x="460" y="1629"/>
                    <a:pt x="447" y="1641"/>
                  </a:cubicBezTo>
                  <a:cubicBezTo>
                    <a:pt x="243" y="1845"/>
                    <a:pt x="243" y="1845"/>
                    <a:pt x="243" y="1845"/>
                  </a:cubicBezTo>
                  <a:cubicBezTo>
                    <a:pt x="80" y="1683"/>
                    <a:pt x="80" y="1683"/>
                    <a:pt x="80" y="1683"/>
                  </a:cubicBezTo>
                  <a:cubicBezTo>
                    <a:pt x="200" y="1563"/>
                    <a:pt x="200" y="1563"/>
                    <a:pt x="200" y="1563"/>
                  </a:cubicBezTo>
                  <a:cubicBezTo>
                    <a:pt x="213" y="1550"/>
                    <a:pt x="213" y="1530"/>
                    <a:pt x="200" y="1517"/>
                  </a:cubicBezTo>
                  <a:cubicBezTo>
                    <a:pt x="95" y="1412"/>
                    <a:pt x="95" y="1412"/>
                    <a:pt x="95" y="1412"/>
                  </a:cubicBezTo>
                  <a:cubicBezTo>
                    <a:pt x="182" y="1325"/>
                    <a:pt x="182" y="1325"/>
                    <a:pt x="182" y="1325"/>
                  </a:cubicBezTo>
                  <a:cubicBezTo>
                    <a:pt x="287" y="1431"/>
                    <a:pt x="287" y="1431"/>
                    <a:pt x="287" y="1431"/>
                  </a:cubicBezTo>
                  <a:cubicBezTo>
                    <a:pt x="300" y="1443"/>
                    <a:pt x="320" y="1443"/>
                    <a:pt x="332" y="1431"/>
                  </a:cubicBezTo>
                  <a:cubicBezTo>
                    <a:pt x="428" y="1335"/>
                    <a:pt x="428" y="1335"/>
                    <a:pt x="428" y="1335"/>
                  </a:cubicBezTo>
                  <a:cubicBezTo>
                    <a:pt x="441" y="1322"/>
                    <a:pt x="441" y="1302"/>
                    <a:pt x="428" y="1289"/>
                  </a:cubicBezTo>
                  <a:cubicBezTo>
                    <a:pt x="323" y="1184"/>
                    <a:pt x="323" y="1184"/>
                    <a:pt x="323" y="1184"/>
                  </a:cubicBezTo>
                  <a:cubicBezTo>
                    <a:pt x="406" y="1101"/>
                    <a:pt x="406" y="1101"/>
                    <a:pt x="406" y="1101"/>
                  </a:cubicBezTo>
                  <a:cubicBezTo>
                    <a:pt x="511" y="1207"/>
                    <a:pt x="511" y="1207"/>
                    <a:pt x="511" y="1207"/>
                  </a:cubicBezTo>
                  <a:cubicBezTo>
                    <a:pt x="524" y="1219"/>
                    <a:pt x="544" y="1219"/>
                    <a:pt x="556" y="1207"/>
                  </a:cubicBezTo>
                  <a:cubicBezTo>
                    <a:pt x="1164" y="599"/>
                    <a:pt x="1164" y="599"/>
                    <a:pt x="1164" y="599"/>
                  </a:cubicBezTo>
                  <a:cubicBezTo>
                    <a:pt x="1177" y="586"/>
                    <a:pt x="1177" y="566"/>
                    <a:pt x="1164" y="553"/>
                  </a:cubicBezTo>
                  <a:cubicBezTo>
                    <a:pt x="1094" y="483"/>
                    <a:pt x="1094" y="483"/>
                    <a:pt x="1094" y="483"/>
                  </a:cubicBezTo>
                  <a:cubicBezTo>
                    <a:pt x="1092" y="481"/>
                    <a:pt x="1090" y="480"/>
                    <a:pt x="1088" y="478"/>
                  </a:cubicBezTo>
                  <a:cubicBezTo>
                    <a:pt x="1021" y="437"/>
                    <a:pt x="982" y="366"/>
                    <a:pt x="982" y="288"/>
                  </a:cubicBezTo>
                  <a:cubicBezTo>
                    <a:pt x="982" y="164"/>
                    <a:pt x="1082" y="64"/>
                    <a:pt x="1206" y="64"/>
                  </a:cubicBezTo>
                  <a:cubicBezTo>
                    <a:pt x="1278" y="64"/>
                    <a:pt x="1346" y="99"/>
                    <a:pt x="1388" y="158"/>
                  </a:cubicBezTo>
                  <a:cubicBezTo>
                    <a:pt x="1400" y="174"/>
                    <a:pt x="1428" y="174"/>
                    <a:pt x="1440" y="158"/>
                  </a:cubicBezTo>
                  <a:cubicBezTo>
                    <a:pt x="1482" y="99"/>
                    <a:pt x="1550" y="64"/>
                    <a:pt x="1622" y="64"/>
                  </a:cubicBezTo>
                  <a:cubicBezTo>
                    <a:pt x="1745" y="64"/>
                    <a:pt x="1846" y="164"/>
                    <a:pt x="1846" y="288"/>
                  </a:cubicBezTo>
                  <a:cubicBezTo>
                    <a:pt x="1846" y="360"/>
                    <a:pt x="1811" y="428"/>
                    <a:pt x="1752" y="470"/>
                  </a:cubicBezTo>
                  <a:cubicBezTo>
                    <a:pt x="1743" y="476"/>
                    <a:pt x="1738" y="486"/>
                    <a:pt x="1738" y="496"/>
                  </a:cubicBezTo>
                  <a:cubicBezTo>
                    <a:pt x="1738" y="506"/>
                    <a:pt x="1743" y="516"/>
                    <a:pt x="1752" y="522"/>
                  </a:cubicBezTo>
                  <a:cubicBezTo>
                    <a:pt x="1811" y="564"/>
                    <a:pt x="1846" y="632"/>
                    <a:pt x="1846" y="70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Freeform 53"/>
            <p:cNvSpPr>
              <a:spLocks noEditPoints="1"/>
            </p:cNvSpPr>
            <p:nvPr/>
          </p:nvSpPr>
          <p:spPr bwMode="auto">
            <a:xfrm>
              <a:off x="1548741" y="3634345"/>
              <a:ext cx="499649" cy="480248"/>
            </a:xfrm>
            <a:custGeom>
              <a:avLst/>
              <a:gdLst>
                <a:gd name="T0" fmla="*/ 744 w 832"/>
                <a:gd name="T1" fmla="*/ 288 h 832"/>
                <a:gd name="T2" fmla="*/ 778 w 832"/>
                <a:gd name="T3" fmla="*/ 235 h 832"/>
                <a:gd name="T4" fmla="*/ 642 w 832"/>
                <a:gd name="T5" fmla="*/ 54 h 832"/>
                <a:gd name="T6" fmla="*/ 557 w 832"/>
                <a:gd name="T7" fmla="*/ 94 h 832"/>
                <a:gd name="T8" fmla="*/ 544 w 832"/>
                <a:gd name="T9" fmla="*/ 32 h 832"/>
                <a:gd name="T10" fmla="*/ 320 w 832"/>
                <a:gd name="T11" fmla="*/ 0 h 832"/>
                <a:gd name="T12" fmla="*/ 288 w 832"/>
                <a:gd name="T13" fmla="*/ 88 h 832"/>
                <a:gd name="T14" fmla="*/ 235 w 832"/>
                <a:gd name="T15" fmla="*/ 54 h 832"/>
                <a:gd name="T16" fmla="*/ 54 w 832"/>
                <a:gd name="T17" fmla="*/ 190 h 832"/>
                <a:gd name="T18" fmla="*/ 93 w 832"/>
                <a:gd name="T19" fmla="*/ 275 h 832"/>
                <a:gd name="T20" fmla="*/ 32 w 832"/>
                <a:gd name="T21" fmla="*/ 288 h 832"/>
                <a:gd name="T22" fmla="*/ 0 w 832"/>
                <a:gd name="T23" fmla="*/ 512 h 832"/>
                <a:gd name="T24" fmla="*/ 88 w 832"/>
                <a:gd name="T25" fmla="*/ 544 h 832"/>
                <a:gd name="T26" fmla="*/ 54 w 832"/>
                <a:gd name="T27" fmla="*/ 597 h 832"/>
                <a:gd name="T28" fmla="*/ 189 w 832"/>
                <a:gd name="T29" fmla="*/ 778 h 832"/>
                <a:gd name="T30" fmla="*/ 274 w 832"/>
                <a:gd name="T31" fmla="*/ 738 h 832"/>
                <a:gd name="T32" fmla="*/ 288 w 832"/>
                <a:gd name="T33" fmla="*/ 800 h 832"/>
                <a:gd name="T34" fmla="*/ 512 w 832"/>
                <a:gd name="T35" fmla="*/ 832 h 832"/>
                <a:gd name="T36" fmla="*/ 544 w 832"/>
                <a:gd name="T37" fmla="*/ 744 h 832"/>
                <a:gd name="T38" fmla="*/ 597 w 832"/>
                <a:gd name="T39" fmla="*/ 778 h 832"/>
                <a:gd name="T40" fmla="*/ 778 w 832"/>
                <a:gd name="T41" fmla="*/ 642 h 832"/>
                <a:gd name="T42" fmla="*/ 738 w 832"/>
                <a:gd name="T43" fmla="*/ 557 h 832"/>
                <a:gd name="T44" fmla="*/ 800 w 832"/>
                <a:gd name="T45" fmla="*/ 544 h 832"/>
                <a:gd name="T46" fmla="*/ 832 w 832"/>
                <a:gd name="T47" fmla="*/ 320 h 832"/>
                <a:gd name="T48" fmla="*/ 768 w 832"/>
                <a:gd name="T49" fmla="*/ 480 h 832"/>
                <a:gd name="T50" fmla="*/ 690 w 832"/>
                <a:gd name="T51" fmla="*/ 502 h 832"/>
                <a:gd name="T52" fmla="*/ 677 w 832"/>
                <a:gd name="T53" fmla="*/ 586 h 832"/>
                <a:gd name="T54" fmla="*/ 619 w 832"/>
                <a:gd name="T55" fmla="*/ 710 h 832"/>
                <a:gd name="T56" fmla="*/ 549 w 832"/>
                <a:gd name="T57" fmla="*/ 671 h 832"/>
                <a:gd name="T58" fmla="*/ 480 w 832"/>
                <a:gd name="T59" fmla="*/ 721 h 832"/>
                <a:gd name="T60" fmla="*/ 352 w 832"/>
                <a:gd name="T61" fmla="*/ 768 h 832"/>
                <a:gd name="T62" fmla="*/ 329 w 832"/>
                <a:gd name="T63" fmla="*/ 691 h 832"/>
                <a:gd name="T64" fmla="*/ 245 w 832"/>
                <a:gd name="T65" fmla="*/ 677 h 832"/>
                <a:gd name="T66" fmla="*/ 122 w 832"/>
                <a:gd name="T67" fmla="*/ 620 h 832"/>
                <a:gd name="T68" fmla="*/ 160 w 832"/>
                <a:gd name="T69" fmla="*/ 549 h 832"/>
                <a:gd name="T70" fmla="*/ 110 w 832"/>
                <a:gd name="T71" fmla="*/ 480 h 832"/>
                <a:gd name="T72" fmla="*/ 64 w 832"/>
                <a:gd name="T73" fmla="*/ 352 h 832"/>
                <a:gd name="T74" fmla="*/ 141 w 832"/>
                <a:gd name="T75" fmla="*/ 330 h 832"/>
                <a:gd name="T76" fmla="*/ 155 w 832"/>
                <a:gd name="T77" fmla="*/ 245 h 832"/>
                <a:gd name="T78" fmla="*/ 212 w 832"/>
                <a:gd name="T79" fmla="*/ 122 h 832"/>
                <a:gd name="T80" fmla="*/ 283 w 832"/>
                <a:gd name="T81" fmla="*/ 161 h 832"/>
                <a:gd name="T82" fmla="*/ 352 w 832"/>
                <a:gd name="T83" fmla="*/ 111 h 832"/>
                <a:gd name="T84" fmla="*/ 480 w 832"/>
                <a:gd name="T85" fmla="*/ 64 h 832"/>
                <a:gd name="T86" fmla="*/ 502 w 832"/>
                <a:gd name="T87" fmla="*/ 141 h 832"/>
                <a:gd name="T88" fmla="*/ 586 w 832"/>
                <a:gd name="T89" fmla="*/ 155 h 832"/>
                <a:gd name="T90" fmla="*/ 710 w 832"/>
                <a:gd name="T91" fmla="*/ 212 h 832"/>
                <a:gd name="T92" fmla="*/ 671 w 832"/>
                <a:gd name="T93" fmla="*/ 283 h 832"/>
                <a:gd name="T94" fmla="*/ 721 w 832"/>
                <a:gd name="T95" fmla="*/ 352 h 832"/>
                <a:gd name="T96" fmla="*/ 768 w 832"/>
                <a:gd name="T97" fmla="*/ 48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2" h="832">
                  <a:moveTo>
                    <a:pt x="800" y="288"/>
                  </a:moveTo>
                  <a:cubicBezTo>
                    <a:pt x="744" y="288"/>
                    <a:pt x="744" y="288"/>
                    <a:pt x="744" y="288"/>
                  </a:cubicBezTo>
                  <a:cubicBezTo>
                    <a:pt x="742" y="283"/>
                    <a:pt x="740" y="279"/>
                    <a:pt x="738" y="275"/>
                  </a:cubicBezTo>
                  <a:cubicBezTo>
                    <a:pt x="778" y="235"/>
                    <a:pt x="778" y="235"/>
                    <a:pt x="778" y="235"/>
                  </a:cubicBezTo>
                  <a:cubicBezTo>
                    <a:pt x="790" y="222"/>
                    <a:pt x="790" y="202"/>
                    <a:pt x="778" y="190"/>
                  </a:cubicBezTo>
                  <a:cubicBezTo>
                    <a:pt x="642" y="54"/>
                    <a:pt x="642" y="54"/>
                    <a:pt x="642" y="54"/>
                  </a:cubicBezTo>
                  <a:cubicBezTo>
                    <a:pt x="629" y="41"/>
                    <a:pt x="609" y="41"/>
                    <a:pt x="597" y="54"/>
                  </a:cubicBezTo>
                  <a:cubicBezTo>
                    <a:pt x="557" y="94"/>
                    <a:pt x="557" y="94"/>
                    <a:pt x="557" y="94"/>
                  </a:cubicBezTo>
                  <a:cubicBezTo>
                    <a:pt x="553" y="92"/>
                    <a:pt x="548" y="90"/>
                    <a:pt x="544" y="88"/>
                  </a:cubicBezTo>
                  <a:cubicBezTo>
                    <a:pt x="544" y="32"/>
                    <a:pt x="544" y="32"/>
                    <a:pt x="544" y="32"/>
                  </a:cubicBezTo>
                  <a:cubicBezTo>
                    <a:pt x="544" y="14"/>
                    <a:pt x="529" y="0"/>
                    <a:pt x="51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02" y="0"/>
                    <a:pt x="288" y="14"/>
                    <a:pt x="288" y="32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3" y="90"/>
                    <a:pt x="279" y="92"/>
                    <a:pt x="274" y="9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22" y="41"/>
                    <a:pt x="202" y="41"/>
                    <a:pt x="189" y="54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41" y="202"/>
                    <a:pt x="41" y="222"/>
                    <a:pt x="54" y="235"/>
                  </a:cubicBezTo>
                  <a:cubicBezTo>
                    <a:pt x="93" y="275"/>
                    <a:pt x="93" y="275"/>
                    <a:pt x="93" y="275"/>
                  </a:cubicBezTo>
                  <a:cubicBezTo>
                    <a:pt x="91" y="279"/>
                    <a:pt x="90" y="283"/>
                    <a:pt x="88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30"/>
                    <a:pt x="14" y="544"/>
                    <a:pt x="32" y="544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90" y="548"/>
                    <a:pt x="91" y="553"/>
                    <a:pt x="93" y="557"/>
                  </a:cubicBezTo>
                  <a:cubicBezTo>
                    <a:pt x="54" y="597"/>
                    <a:pt x="54" y="597"/>
                    <a:pt x="54" y="597"/>
                  </a:cubicBezTo>
                  <a:cubicBezTo>
                    <a:pt x="41" y="609"/>
                    <a:pt x="41" y="630"/>
                    <a:pt x="54" y="642"/>
                  </a:cubicBezTo>
                  <a:cubicBezTo>
                    <a:pt x="189" y="778"/>
                    <a:pt x="189" y="778"/>
                    <a:pt x="189" y="778"/>
                  </a:cubicBezTo>
                  <a:cubicBezTo>
                    <a:pt x="202" y="790"/>
                    <a:pt x="222" y="790"/>
                    <a:pt x="235" y="778"/>
                  </a:cubicBezTo>
                  <a:cubicBezTo>
                    <a:pt x="274" y="738"/>
                    <a:pt x="274" y="738"/>
                    <a:pt x="274" y="738"/>
                  </a:cubicBezTo>
                  <a:cubicBezTo>
                    <a:pt x="279" y="740"/>
                    <a:pt x="283" y="742"/>
                    <a:pt x="288" y="744"/>
                  </a:cubicBezTo>
                  <a:cubicBezTo>
                    <a:pt x="288" y="800"/>
                    <a:pt x="288" y="800"/>
                    <a:pt x="288" y="800"/>
                  </a:cubicBezTo>
                  <a:cubicBezTo>
                    <a:pt x="288" y="818"/>
                    <a:pt x="302" y="832"/>
                    <a:pt x="320" y="832"/>
                  </a:cubicBezTo>
                  <a:cubicBezTo>
                    <a:pt x="512" y="832"/>
                    <a:pt x="512" y="832"/>
                    <a:pt x="512" y="832"/>
                  </a:cubicBezTo>
                  <a:cubicBezTo>
                    <a:pt x="529" y="832"/>
                    <a:pt x="544" y="818"/>
                    <a:pt x="544" y="800"/>
                  </a:cubicBezTo>
                  <a:cubicBezTo>
                    <a:pt x="544" y="744"/>
                    <a:pt x="544" y="744"/>
                    <a:pt x="544" y="744"/>
                  </a:cubicBezTo>
                  <a:cubicBezTo>
                    <a:pt x="548" y="742"/>
                    <a:pt x="553" y="740"/>
                    <a:pt x="557" y="738"/>
                  </a:cubicBezTo>
                  <a:cubicBezTo>
                    <a:pt x="597" y="778"/>
                    <a:pt x="597" y="778"/>
                    <a:pt x="597" y="778"/>
                  </a:cubicBezTo>
                  <a:cubicBezTo>
                    <a:pt x="609" y="790"/>
                    <a:pt x="629" y="790"/>
                    <a:pt x="642" y="778"/>
                  </a:cubicBezTo>
                  <a:cubicBezTo>
                    <a:pt x="778" y="642"/>
                    <a:pt x="778" y="642"/>
                    <a:pt x="778" y="642"/>
                  </a:cubicBezTo>
                  <a:cubicBezTo>
                    <a:pt x="790" y="630"/>
                    <a:pt x="790" y="609"/>
                    <a:pt x="778" y="597"/>
                  </a:cubicBezTo>
                  <a:cubicBezTo>
                    <a:pt x="738" y="557"/>
                    <a:pt x="738" y="557"/>
                    <a:pt x="738" y="557"/>
                  </a:cubicBezTo>
                  <a:cubicBezTo>
                    <a:pt x="740" y="553"/>
                    <a:pt x="742" y="548"/>
                    <a:pt x="744" y="544"/>
                  </a:cubicBezTo>
                  <a:cubicBezTo>
                    <a:pt x="800" y="544"/>
                    <a:pt x="800" y="544"/>
                    <a:pt x="800" y="544"/>
                  </a:cubicBezTo>
                  <a:cubicBezTo>
                    <a:pt x="817" y="544"/>
                    <a:pt x="832" y="530"/>
                    <a:pt x="832" y="512"/>
                  </a:cubicBezTo>
                  <a:cubicBezTo>
                    <a:pt x="832" y="320"/>
                    <a:pt x="832" y="320"/>
                    <a:pt x="832" y="320"/>
                  </a:cubicBezTo>
                  <a:cubicBezTo>
                    <a:pt x="832" y="302"/>
                    <a:pt x="817" y="288"/>
                    <a:pt x="800" y="288"/>
                  </a:cubicBezTo>
                  <a:moveTo>
                    <a:pt x="768" y="480"/>
                  </a:moveTo>
                  <a:cubicBezTo>
                    <a:pt x="721" y="480"/>
                    <a:pt x="721" y="480"/>
                    <a:pt x="721" y="480"/>
                  </a:cubicBezTo>
                  <a:cubicBezTo>
                    <a:pt x="707" y="480"/>
                    <a:pt x="695" y="489"/>
                    <a:pt x="690" y="502"/>
                  </a:cubicBezTo>
                  <a:cubicBezTo>
                    <a:pt x="686" y="518"/>
                    <a:pt x="679" y="533"/>
                    <a:pt x="671" y="549"/>
                  </a:cubicBezTo>
                  <a:cubicBezTo>
                    <a:pt x="664" y="561"/>
                    <a:pt x="667" y="577"/>
                    <a:pt x="677" y="586"/>
                  </a:cubicBezTo>
                  <a:cubicBezTo>
                    <a:pt x="710" y="620"/>
                    <a:pt x="710" y="620"/>
                    <a:pt x="710" y="620"/>
                  </a:cubicBezTo>
                  <a:cubicBezTo>
                    <a:pt x="619" y="710"/>
                    <a:pt x="619" y="710"/>
                    <a:pt x="619" y="710"/>
                  </a:cubicBezTo>
                  <a:cubicBezTo>
                    <a:pt x="586" y="677"/>
                    <a:pt x="586" y="677"/>
                    <a:pt x="586" y="677"/>
                  </a:cubicBezTo>
                  <a:cubicBezTo>
                    <a:pt x="576" y="667"/>
                    <a:pt x="561" y="665"/>
                    <a:pt x="549" y="671"/>
                  </a:cubicBezTo>
                  <a:cubicBezTo>
                    <a:pt x="533" y="679"/>
                    <a:pt x="518" y="686"/>
                    <a:pt x="502" y="691"/>
                  </a:cubicBezTo>
                  <a:cubicBezTo>
                    <a:pt x="489" y="695"/>
                    <a:pt x="480" y="707"/>
                    <a:pt x="480" y="721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352" y="721"/>
                    <a:pt x="352" y="721"/>
                    <a:pt x="352" y="721"/>
                  </a:cubicBezTo>
                  <a:cubicBezTo>
                    <a:pt x="352" y="707"/>
                    <a:pt x="343" y="695"/>
                    <a:pt x="329" y="691"/>
                  </a:cubicBezTo>
                  <a:cubicBezTo>
                    <a:pt x="314" y="686"/>
                    <a:pt x="298" y="679"/>
                    <a:pt x="283" y="671"/>
                  </a:cubicBezTo>
                  <a:cubicBezTo>
                    <a:pt x="270" y="665"/>
                    <a:pt x="255" y="667"/>
                    <a:pt x="245" y="677"/>
                  </a:cubicBezTo>
                  <a:cubicBezTo>
                    <a:pt x="212" y="710"/>
                    <a:pt x="212" y="710"/>
                    <a:pt x="212" y="710"/>
                  </a:cubicBezTo>
                  <a:cubicBezTo>
                    <a:pt x="122" y="620"/>
                    <a:pt x="122" y="620"/>
                    <a:pt x="122" y="620"/>
                  </a:cubicBezTo>
                  <a:cubicBezTo>
                    <a:pt x="155" y="586"/>
                    <a:pt x="155" y="586"/>
                    <a:pt x="155" y="586"/>
                  </a:cubicBezTo>
                  <a:cubicBezTo>
                    <a:pt x="165" y="577"/>
                    <a:pt x="167" y="561"/>
                    <a:pt x="160" y="549"/>
                  </a:cubicBezTo>
                  <a:cubicBezTo>
                    <a:pt x="152" y="534"/>
                    <a:pt x="146" y="518"/>
                    <a:pt x="141" y="502"/>
                  </a:cubicBezTo>
                  <a:cubicBezTo>
                    <a:pt x="137" y="489"/>
                    <a:pt x="124" y="480"/>
                    <a:pt x="110" y="480"/>
                  </a:cubicBezTo>
                  <a:cubicBezTo>
                    <a:pt x="64" y="480"/>
                    <a:pt x="64" y="480"/>
                    <a:pt x="64" y="480"/>
                  </a:cubicBezTo>
                  <a:cubicBezTo>
                    <a:pt x="64" y="352"/>
                    <a:pt x="64" y="352"/>
                    <a:pt x="64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24" y="352"/>
                    <a:pt x="137" y="343"/>
                    <a:pt x="141" y="330"/>
                  </a:cubicBezTo>
                  <a:cubicBezTo>
                    <a:pt x="146" y="314"/>
                    <a:pt x="152" y="298"/>
                    <a:pt x="160" y="283"/>
                  </a:cubicBezTo>
                  <a:cubicBezTo>
                    <a:pt x="167" y="270"/>
                    <a:pt x="165" y="255"/>
                    <a:pt x="155" y="245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255" y="165"/>
                    <a:pt x="270" y="167"/>
                    <a:pt x="283" y="161"/>
                  </a:cubicBezTo>
                  <a:cubicBezTo>
                    <a:pt x="298" y="153"/>
                    <a:pt x="314" y="146"/>
                    <a:pt x="329" y="141"/>
                  </a:cubicBezTo>
                  <a:cubicBezTo>
                    <a:pt x="343" y="137"/>
                    <a:pt x="352" y="125"/>
                    <a:pt x="352" y="111"/>
                  </a:cubicBezTo>
                  <a:cubicBezTo>
                    <a:pt x="352" y="64"/>
                    <a:pt x="352" y="64"/>
                    <a:pt x="352" y="64"/>
                  </a:cubicBezTo>
                  <a:cubicBezTo>
                    <a:pt x="480" y="64"/>
                    <a:pt x="480" y="64"/>
                    <a:pt x="480" y="64"/>
                  </a:cubicBezTo>
                  <a:cubicBezTo>
                    <a:pt x="480" y="111"/>
                    <a:pt x="480" y="111"/>
                    <a:pt x="480" y="111"/>
                  </a:cubicBezTo>
                  <a:cubicBezTo>
                    <a:pt x="480" y="125"/>
                    <a:pt x="489" y="137"/>
                    <a:pt x="502" y="141"/>
                  </a:cubicBezTo>
                  <a:cubicBezTo>
                    <a:pt x="517" y="146"/>
                    <a:pt x="533" y="153"/>
                    <a:pt x="549" y="161"/>
                  </a:cubicBezTo>
                  <a:cubicBezTo>
                    <a:pt x="561" y="167"/>
                    <a:pt x="576" y="165"/>
                    <a:pt x="586" y="155"/>
                  </a:cubicBezTo>
                  <a:cubicBezTo>
                    <a:pt x="619" y="122"/>
                    <a:pt x="619" y="122"/>
                    <a:pt x="619" y="122"/>
                  </a:cubicBezTo>
                  <a:cubicBezTo>
                    <a:pt x="710" y="212"/>
                    <a:pt x="710" y="212"/>
                    <a:pt x="710" y="212"/>
                  </a:cubicBezTo>
                  <a:cubicBezTo>
                    <a:pt x="677" y="245"/>
                    <a:pt x="677" y="245"/>
                    <a:pt x="677" y="245"/>
                  </a:cubicBezTo>
                  <a:cubicBezTo>
                    <a:pt x="667" y="255"/>
                    <a:pt x="664" y="270"/>
                    <a:pt x="671" y="283"/>
                  </a:cubicBezTo>
                  <a:cubicBezTo>
                    <a:pt x="679" y="298"/>
                    <a:pt x="686" y="314"/>
                    <a:pt x="690" y="330"/>
                  </a:cubicBezTo>
                  <a:cubicBezTo>
                    <a:pt x="695" y="343"/>
                    <a:pt x="707" y="352"/>
                    <a:pt x="721" y="352"/>
                  </a:cubicBezTo>
                  <a:cubicBezTo>
                    <a:pt x="768" y="352"/>
                    <a:pt x="768" y="352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Freeform 54"/>
            <p:cNvSpPr>
              <a:spLocks noEditPoints="1"/>
            </p:cNvSpPr>
            <p:nvPr/>
          </p:nvSpPr>
          <p:spPr bwMode="auto">
            <a:xfrm flipH="1">
              <a:off x="1664316" y="3741869"/>
              <a:ext cx="268498" cy="265199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Freeform 54"/>
            <p:cNvSpPr>
              <a:spLocks noEditPoints="1"/>
            </p:cNvSpPr>
            <p:nvPr/>
          </p:nvSpPr>
          <p:spPr bwMode="auto">
            <a:xfrm>
              <a:off x="1548741" y="2731474"/>
              <a:ext cx="279089" cy="245621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2093" y="2762969"/>
              <a:ext cx="499649" cy="480248"/>
              <a:chOff x="550266" y="2358750"/>
              <a:chExt cx="499649" cy="480248"/>
            </a:xfrm>
            <a:grpFill/>
          </p:grpSpPr>
          <p:sp>
            <p:nvSpPr>
              <p:cNvPr id="21" name="Freeform 53"/>
              <p:cNvSpPr>
                <a:spLocks noEditPoints="1"/>
              </p:cNvSpPr>
              <p:nvPr/>
            </p:nvSpPr>
            <p:spPr bwMode="auto">
              <a:xfrm>
                <a:off x="550266" y="2358750"/>
                <a:ext cx="499649" cy="480248"/>
              </a:xfrm>
              <a:custGeom>
                <a:avLst/>
                <a:gdLst>
                  <a:gd name="T0" fmla="*/ 744 w 832"/>
                  <a:gd name="T1" fmla="*/ 288 h 832"/>
                  <a:gd name="T2" fmla="*/ 778 w 832"/>
                  <a:gd name="T3" fmla="*/ 235 h 832"/>
                  <a:gd name="T4" fmla="*/ 642 w 832"/>
                  <a:gd name="T5" fmla="*/ 54 h 832"/>
                  <a:gd name="T6" fmla="*/ 557 w 832"/>
                  <a:gd name="T7" fmla="*/ 94 h 832"/>
                  <a:gd name="T8" fmla="*/ 544 w 832"/>
                  <a:gd name="T9" fmla="*/ 32 h 832"/>
                  <a:gd name="T10" fmla="*/ 320 w 832"/>
                  <a:gd name="T11" fmla="*/ 0 h 832"/>
                  <a:gd name="T12" fmla="*/ 288 w 832"/>
                  <a:gd name="T13" fmla="*/ 88 h 832"/>
                  <a:gd name="T14" fmla="*/ 235 w 832"/>
                  <a:gd name="T15" fmla="*/ 54 h 832"/>
                  <a:gd name="T16" fmla="*/ 54 w 832"/>
                  <a:gd name="T17" fmla="*/ 190 h 832"/>
                  <a:gd name="T18" fmla="*/ 93 w 832"/>
                  <a:gd name="T19" fmla="*/ 275 h 832"/>
                  <a:gd name="T20" fmla="*/ 32 w 832"/>
                  <a:gd name="T21" fmla="*/ 288 h 832"/>
                  <a:gd name="T22" fmla="*/ 0 w 832"/>
                  <a:gd name="T23" fmla="*/ 512 h 832"/>
                  <a:gd name="T24" fmla="*/ 88 w 832"/>
                  <a:gd name="T25" fmla="*/ 544 h 832"/>
                  <a:gd name="T26" fmla="*/ 54 w 832"/>
                  <a:gd name="T27" fmla="*/ 597 h 832"/>
                  <a:gd name="T28" fmla="*/ 189 w 832"/>
                  <a:gd name="T29" fmla="*/ 778 h 832"/>
                  <a:gd name="T30" fmla="*/ 274 w 832"/>
                  <a:gd name="T31" fmla="*/ 738 h 832"/>
                  <a:gd name="T32" fmla="*/ 288 w 832"/>
                  <a:gd name="T33" fmla="*/ 800 h 832"/>
                  <a:gd name="T34" fmla="*/ 512 w 832"/>
                  <a:gd name="T35" fmla="*/ 832 h 832"/>
                  <a:gd name="T36" fmla="*/ 544 w 832"/>
                  <a:gd name="T37" fmla="*/ 744 h 832"/>
                  <a:gd name="T38" fmla="*/ 597 w 832"/>
                  <a:gd name="T39" fmla="*/ 778 h 832"/>
                  <a:gd name="T40" fmla="*/ 778 w 832"/>
                  <a:gd name="T41" fmla="*/ 642 h 832"/>
                  <a:gd name="T42" fmla="*/ 738 w 832"/>
                  <a:gd name="T43" fmla="*/ 557 h 832"/>
                  <a:gd name="T44" fmla="*/ 800 w 832"/>
                  <a:gd name="T45" fmla="*/ 544 h 832"/>
                  <a:gd name="T46" fmla="*/ 832 w 832"/>
                  <a:gd name="T47" fmla="*/ 320 h 832"/>
                  <a:gd name="T48" fmla="*/ 768 w 832"/>
                  <a:gd name="T49" fmla="*/ 480 h 832"/>
                  <a:gd name="T50" fmla="*/ 690 w 832"/>
                  <a:gd name="T51" fmla="*/ 502 h 832"/>
                  <a:gd name="T52" fmla="*/ 677 w 832"/>
                  <a:gd name="T53" fmla="*/ 586 h 832"/>
                  <a:gd name="T54" fmla="*/ 619 w 832"/>
                  <a:gd name="T55" fmla="*/ 710 h 832"/>
                  <a:gd name="T56" fmla="*/ 549 w 832"/>
                  <a:gd name="T57" fmla="*/ 671 h 832"/>
                  <a:gd name="T58" fmla="*/ 480 w 832"/>
                  <a:gd name="T59" fmla="*/ 721 h 832"/>
                  <a:gd name="T60" fmla="*/ 352 w 832"/>
                  <a:gd name="T61" fmla="*/ 768 h 832"/>
                  <a:gd name="T62" fmla="*/ 329 w 832"/>
                  <a:gd name="T63" fmla="*/ 691 h 832"/>
                  <a:gd name="T64" fmla="*/ 245 w 832"/>
                  <a:gd name="T65" fmla="*/ 677 h 832"/>
                  <a:gd name="T66" fmla="*/ 122 w 832"/>
                  <a:gd name="T67" fmla="*/ 620 h 832"/>
                  <a:gd name="T68" fmla="*/ 160 w 832"/>
                  <a:gd name="T69" fmla="*/ 549 h 832"/>
                  <a:gd name="T70" fmla="*/ 110 w 832"/>
                  <a:gd name="T71" fmla="*/ 480 h 832"/>
                  <a:gd name="T72" fmla="*/ 64 w 832"/>
                  <a:gd name="T73" fmla="*/ 352 h 832"/>
                  <a:gd name="T74" fmla="*/ 141 w 832"/>
                  <a:gd name="T75" fmla="*/ 330 h 832"/>
                  <a:gd name="T76" fmla="*/ 155 w 832"/>
                  <a:gd name="T77" fmla="*/ 245 h 832"/>
                  <a:gd name="T78" fmla="*/ 212 w 832"/>
                  <a:gd name="T79" fmla="*/ 122 h 832"/>
                  <a:gd name="T80" fmla="*/ 283 w 832"/>
                  <a:gd name="T81" fmla="*/ 161 h 832"/>
                  <a:gd name="T82" fmla="*/ 352 w 832"/>
                  <a:gd name="T83" fmla="*/ 111 h 832"/>
                  <a:gd name="T84" fmla="*/ 480 w 832"/>
                  <a:gd name="T85" fmla="*/ 64 h 832"/>
                  <a:gd name="T86" fmla="*/ 502 w 832"/>
                  <a:gd name="T87" fmla="*/ 141 h 832"/>
                  <a:gd name="T88" fmla="*/ 586 w 832"/>
                  <a:gd name="T89" fmla="*/ 155 h 832"/>
                  <a:gd name="T90" fmla="*/ 710 w 832"/>
                  <a:gd name="T91" fmla="*/ 212 h 832"/>
                  <a:gd name="T92" fmla="*/ 671 w 832"/>
                  <a:gd name="T93" fmla="*/ 283 h 832"/>
                  <a:gd name="T94" fmla="*/ 721 w 832"/>
                  <a:gd name="T95" fmla="*/ 352 h 832"/>
                  <a:gd name="T96" fmla="*/ 768 w 832"/>
                  <a:gd name="T97" fmla="*/ 48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2" h="832">
                    <a:moveTo>
                      <a:pt x="800" y="288"/>
                    </a:moveTo>
                    <a:cubicBezTo>
                      <a:pt x="744" y="288"/>
                      <a:pt x="744" y="288"/>
                      <a:pt x="744" y="288"/>
                    </a:cubicBezTo>
                    <a:cubicBezTo>
                      <a:pt x="742" y="283"/>
                      <a:pt x="740" y="279"/>
                      <a:pt x="738" y="275"/>
                    </a:cubicBezTo>
                    <a:cubicBezTo>
                      <a:pt x="778" y="235"/>
                      <a:pt x="778" y="235"/>
                      <a:pt x="778" y="235"/>
                    </a:cubicBezTo>
                    <a:cubicBezTo>
                      <a:pt x="790" y="222"/>
                      <a:pt x="790" y="202"/>
                      <a:pt x="778" y="190"/>
                    </a:cubicBezTo>
                    <a:cubicBezTo>
                      <a:pt x="642" y="54"/>
                      <a:pt x="642" y="54"/>
                      <a:pt x="642" y="54"/>
                    </a:cubicBezTo>
                    <a:cubicBezTo>
                      <a:pt x="629" y="41"/>
                      <a:pt x="609" y="41"/>
                      <a:pt x="597" y="54"/>
                    </a:cubicBezTo>
                    <a:cubicBezTo>
                      <a:pt x="557" y="94"/>
                      <a:pt x="557" y="94"/>
                      <a:pt x="557" y="94"/>
                    </a:cubicBezTo>
                    <a:cubicBezTo>
                      <a:pt x="553" y="92"/>
                      <a:pt x="548" y="90"/>
                      <a:pt x="544" y="88"/>
                    </a:cubicBezTo>
                    <a:cubicBezTo>
                      <a:pt x="544" y="32"/>
                      <a:pt x="544" y="32"/>
                      <a:pt x="544" y="32"/>
                    </a:cubicBezTo>
                    <a:cubicBezTo>
                      <a:pt x="544" y="14"/>
                      <a:pt x="529" y="0"/>
                      <a:pt x="512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02" y="0"/>
                      <a:pt x="288" y="14"/>
                      <a:pt x="288" y="32"/>
                    </a:cubicBezTo>
                    <a:cubicBezTo>
                      <a:pt x="288" y="88"/>
                      <a:pt x="288" y="88"/>
                      <a:pt x="288" y="88"/>
                    </a:cubicBezTo>
                    <a:cubicBezTo>
                      <a:pt x="283" y="90"/>
                      <a:pt x="279" y="92"/>
                      <a:pt x="274" y="9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22" y="41"/>
                      <a:pt x="202" y="41"/>
                      <a:pt x="189" y="54"/>
                    </a:cubicBezTo>
                    <a:cubicBezTo>
                      <a:pt x="54" y="190"/>
                      <a:pt x="54" y="190"/>
                      <a:pt x="54" y="190"/>
                    </a:cubicBezTo>
                    <a:cubicBezTo>
                      <a:pt x="41" y="202"/>
                      <a:pt x="41" y="222"/>
                      <a:pt x="54" y="235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1" y="279"/>
                      <a:pt x="90" y="283"/>
                      <a:pt x="88" y="288"/>
                    </a:cubicBezTo>
                    <a:cubicBezTo>
                      <a:pt x="32" y="288"/>
                      <a:pt x="32" y="288"/>
                      <a:pt x="32" y="288"/>
                    </a:cubicBezTo>
                    <a:cubicBezTo>
                      <a:pt x="14" y="288"/>
                      <a:pt x="0" y="302"/>
                      <a:pt x="0" y="320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30"/>
                      <a:pt x="14" y="544"/>
                      <a:pt x="32" y="544"/>
                    </a:cubicBezTo>
                    <a:cubicBezTo>
                      <a:pt x="88" y="544"/>
                      <a:pt x="88" y="544"/>
                      <a:pt x="88" y="544"/>
                    </a:cubicBezTo>
                    <a:cubicBezTo>
                      <a:pt x="90" y="548"/>
                      <a:pt x="91" y="553"/>
                      <a:pt x="93" y="557"/>
                    </a:cubicBezTo>
                    <a:cubicBezTo>
                      <a:pt x="54" y="597"/>
                      <a:pt x="54" y="597"/>
                      <a:pt x="54" y="597"/>
                    </a:cubicBezTo>
                    <a:cubicBezTo>
                      <a:pt x="41" y="609"/>
                      <a:pt x="41" y="630"/>
                      <a:pt x="54" y="642"/>
                    </a:cubicBezTo>
                    <a:cubicBezTo>
                      <a:pt x="189" y="778"/>
                      <a:pt x="189" y="778"/>
                      <a:pt x="189" y="778"/>
                    </a:cubicBezTo>
                    <a:cubicBezTo>
                      <a:pt x="202" y="790"/>
                      <a:pt x="222" y="790"/>
                      <a:pt x="235" y="778"/>
                    </a:cubicBezTo>
                    <a:cubicBezTo>
                      <a:pt x="274" y="738"/>
                      <a:pt x="274" y="738"/>
                      <a:pt x="274" y="738"/>
                    </a:cubicBezTo>
                    <a:cubicBezTo>
                      <a:pt x="279" y="740"/>
                      <a:pt x="283" y="742"/>
                      <a:pt x="288" y="744"/>
                    </a:cubicBezTo>
                    <a:cubicBezTo>
                      <a:pt x="288" y="800"/>
                      <a:pt x="288" y="800"/>
                      <a:pt x="288" y="800"/>
                    </a:cubicBezTo>
                    <a:cubicBezTo>
                      <a:pt x="288" y="818"/>
                      <a:pt x="302" y="832"/>
                      <a:pt x="320" y="832"/>
                    </a:cubicBezTo>
                    <a:cubicBezTo>
                      <a:pt x="512" y="832"/>
                      <a:pt x="512" y="832"/>
                      <a:pt x="512" y="832"/>
                    </a:cubicBezTo>
                    <a:cubicBezTo>
                      <a:pt x="529" y="832"/>
                      <a:pt x="544" y="818"/>
                      <a:pt x="544" y="800"/>
                    </a:cubicBezTo>
                    <a:cubicBezTo>
                      <a:pt x="544" y="744"/>
                      <a:pt x="544" y="744"/>
                      <a:pt x="544" y="744"/>
                    </a:cubicBezTo>
                    <a:cubicBezTo>
                      <a:pt x="548" y="742"/>
                      <a:pt x="553" y="740"/>
                      <a:pt x="557" y="738"/>
                    </a:cubicBezTo>
                    <a:cubicBezTo>
                      <a:pt x="597" y="778"/>
                      <a:pt x="597" y="778"/>
                      <a:pt x="597" y="778"/>
                    </a:cubicBezTo>
                    <a:cubicBezTo>
                      <a:pt x="609" y="790"/>
                      <a:pt x="629" y="790"/>
                      <a:pt x="642" y="778"/>
                    </a:cubicBezTo>
                    <a:cubicBezTo>
                      <a:pt x="778" y="642"/>
                      <a:pt x="778" y="642"/>
                      <a:pt x="778" y="642"/>
                    </a:cubicBezTo>
                    <a:cubicBezTo>
                      <a:pt x="790" y="630"/>
                      <a:pt x="790" y="609"/>
                      <a:pt x="778" y="597"/>
                    </a:cubicBezTo>
                    <a:cubicBezTo>
                      <a:pt x="738" y="557"/>
                      <a:pt x="738" y="557"/>
                      <a:pt x="738" y="557"/>
                    </a:cubicBezTo>
                    <a:cubicBezTo>
                      <a:pt x="740" y="553"/>
                      <a:pt x="742" y="548"/>
                      <a:pt x="744" y="544"/>
                    </a:cubicBezTo>
                    <a:cubicBezTo>
                      <a:pt x="800" y="544"/>
                      <a:pt x="800" y="544"/>
                      <a:pt x="800" y="544"/>
                    </a:cubicBezTo>
                    <a:cubicBezTo>
                      <a:pt x="817" y="544"/>
                      <a:pt x="832" y="530"/>
                      <a:pt x="832" y="512"/>
                    </a:cubicBezTo>
                    <a:cubicBezTo>
                      <a:pt x="832" y="320"/>
                      <a:pt x="832" y="320"/>
                      <a:pt x="832" y="320"/>
                    </a:cubicBezTo>
                    <a:cubicBezTo>
                      <a:pt x="832" y="302"/>
                      <a:pt x="817" y="288"/>
                      <a:pt x="800" y="288"/>
                    </a:cubicBezTo>
                    <a:moveTo>
                      <a:pt x="768" y="480"/>
                    </a:moveTo>
                    <a:cubicBezTo>
                      <a:pt x="721" y="480"/>
                      <a:pt x="721" y="480"/>
                      <a:pt x="721" y="480"/>
                    </a:cubicBezTo>
                    <a:cubicBezTo>
                      <a:pt x="707" y="480"/>
                      <a:pt x="695" y="489"/>
                      <a:pt x="690" y="502"/>
                    </a:cubicBezTo>
                    <a:cubicBezTo>
                      <a:pt x="686" y="518"/>
                      <a:pt x="679" y="533"/>
                      <a:pt x="671" y="549"/>
                    </a:cubicBezTo>
                    <a:cubicBezTo>
                      <a:pt x="664" y="561"/>
                      <a:pt x="667" y="577"/>
                      <a:pt x="677" y="586"/>
                    </a:cubicBezTo>
                    <a:cubicBezTo>
                      <a:pt x="710" y="620"/>
                      <a:pt x="710" y="620"/>
                      <a:pt x="710" y="620"/>
                    </a:cubicBezTo>
                    <a:cubicBezTo>
                      <a:pt x="619" y="710"/>
                      <a:pt x="619" y="710"/>
                      <a:pt x="619" y="710"/>
                    </a:cubicBezTo>
                    <a:cubicBezTo>
                      <a:pt x="586" y="677"/>
                      <a:pt x="586" y="677"/>
                      <a:pt x="586" y="677"/>
                    </a:cubicBezTo>
                    <a:cubicBezTo>
                      <a:pt x="576" y="667"/>
                      <a:pt x="561" y="665"/>
                      <a:pt x="549" y="671"/>
                    </a:cubicBezTo>
                    <a:cubicBezTo>
                      <a:pt x="533" y="679"/>
                      <a:pt x="518" y="686"/>
                      <a:pt x="502" y="691"/>
                    </a:cubicBezTo>
                    <a:cubicBezTo>
                      <a:pt x="489" y="695"/>
                      <a:pt x="480" y="707"/>
                      <a:pt x="480" y="721"/>
                    </a:cubicBezTo>
                    <a:cubicBezTo>
                      <a:pt x="480" y="768"/>
                      <a:pt x="480" y="768"/>
                      <a:pt x="480" y="768"/>
                    </a:cubicBezTo>
                    <a:cubicBezTo>
                      <a:pt x="352" y="768"/>
                      <a:pt x="352" y="768"/>
                      <a:pt x="352" y="768"/>
                    </a:cubicBezTo>
                    <a:cubicBezTo>
                      <a:pt x="352" y="721"/>
                      <a:pt x="352" y="721"/>
                      <a:pt x="352" y="721"/>
                    </a:cubicBezTo>
                    <a:cubicBezTo>
                      <a:pt x="352" y="707"/>
                      <a:pt x="343" y="695"/>
                      <a:pt x="329" y="691"/>
                    </a:cubicBezTo>
                    <a:cubicBezTo>
                      <a:pt x="314" y="686"/>
                      <a:pt x="298" y="679"/>
                      <a:pt x="283" y="671"/>
                    </a:cubicBezTo>
                    <a:cubicBezTo>
                      <a:pt x="270" y="665"/>
                      <a:pt x="255" y="667"/>
                      <a:pt x="245" y="677"/>
                    </a:cubicBezTo>
                    <a:cubicBezTo>
                      <a:pt x="212" y="710"/>
                      <a:pt x="212" y="710"/>
                      <a:pt x="212" y="710"/>
                    </a:cubicBezTo>
                    <a:cubicBezTo>
                      <a:pt x="122" y="620"/>
                      <a:pt x="122" y="620"/>
                      <a:pt x="122" y="620"/>
                    </a:cubicBezTo>
                    <a:cubicBezTo>
                      <a:pt x="155" y="586"/>
                      <a:pt x="155" y="586"/>
                      <a:pt x="155" y="586"/>
                    </a:cubicBezTo>
                    <a:cubicBezTo>
                      <a:pt x="165" y="577"/>
                      <a:pt x="167" y="561"/>
                      <a:pt x="160" y="549"/>
                    </a:cubicBezTo>
                    <a:cubicBezTo>
                      <a:pt x="152" y="534"/>
                      <a:pt x="146" y="518"/>
                      <a:pt x="141" y="502"/>
                    </a:cubicBezTo>
                    <a:cubicBezTo>
                      <a:pt x="137" y="489"/>
                      <a:pt x="124" y="480"/>
                      <a:pt x="110" y="480"/>
                    </a:cubicBezTo>
                    <a:cubicBezTo>
                      <a:pt x="64" y="480"/>
                      <a:pt x="64" y="480"/>
                      <a:pt x="64" y="480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110" y="352"/>
                      <a:pt x="110" y="352"/>
                      <a:pt x="110" y="352"/>
                    </a:cubicBezTo>
                    <a:cubicBezTo>
                      <a:pt x="124" y="352"/>
                      <a:pt x="137" y="343"/>
                      <a:pt x="141" y="330"/>
                    </a:cubicBezTo>
                    <a:cubicBezTo>
                      <a:pt x="146" y="314"/>
                      <a:pt x="152" y="298"/>
                      <a:pt x="160" y="283"/>
                    </a:cubicBezTo>
                    <a:cubicBezTo>
                      <a:pt x="167" y="270"/>
                      <a:pt x="165" y="255"/>
                      <a:pt x="155" y="245"/>
                    </a:cubicBezTo>
                    <a:cubicBezTo>
                      <a:pt x="121" y="212"/>
                      <a:pt x="121" y="212"/>
                      <a:pt x="121" y="212"/>
                    </a:cubicBezTo>
                    <a:cubicBezTo>
                      <a:pt x="212" y="122"/>
                      <a:pt x="212" y="122"/>
                      <a:pt x="212" y="122"/>
                    </a:cubicBezTo>
                    <a:cubicBezTo>
                      <a:pt x="245" y="155"/>
                      <a:pt x="245" y="155"/>
                      <a:pt x="245" y="155"/>
                    </a:cubicBezTo>
                    <a:cubicBezTo>
                      <a:pt x="255" y="165"/>
                      <a:pt x="270" y="167"/>
                      <a:pt x="283" y="161"/>
                    </a:cubicBezTo>
                    <a:cubicBezTo>
                      <a:pt x="298" y="153"/>
                      <a:pt x="314" y="146"/>
                      <a:pt x="329" y="141"/>
                    </a:cubicBezTo>
                    <a:cubicBezTo>
                      <a:pt x="343" y="137"/>
                      <a:pt x="352" y="125"/>
                      <a:pt x="352" y="111"/>
                    </a:cubicBezTo>
                    <a:cubicBezTo>
                      <a:pt x="352" y="64"/>
                      <a:pt x="352" y="64"/>
                      <a:pt x="352" y="64"/>
                    </a:cubicBezTo>
                    <a:cubicBezTo>
                      <a:pt x="480" y="64"/>
                      <a:pt x="480" y="64"/>
                      <a:pt x="480" y="64"/>
                    </a:cubicBezTo>
                    <a:cubicBezTo>
                      <a:pt x="480" y="111"/>
                      <a:pt x="480" y="111"/>
                      <a:pt x="480" y="111"/>
                    </a:cubicBezTo>
                    <a:cubicBezTo>
                      <a:pt x="480" y="125"/>
                      <a:pt x="489" y="137"/>
                      <a:pt x="502" y="141"/>
                    </a:cubicBezTo>
                    <a:cubicBezTo>
                      <a:pt x="517" y="146"/>
                      <a:pt x="533" y="153"/>
                      <a:pt x="549" y="161"/>
                    </a:cubicBezTo>
                    <a:cubicBezTo>
                      <a:pt x="561" y="167"/>
                      <a:pt x="576" y="165"/>
                      <a:pt x="586" y="155"/>
                    </a:cubicBezTo>
                    <a:cubicBezTo>
                      <a:pt x="619" y="122"/>
                      <a:pt x="619" y="122"/>
                      <a:pt x="619" y="122"/>
                    </a:cubicBezTo>
                    <a:cubicBezTo>
                      <a:pt x="710" y="212"/>
                      <a:pt x="710" y="212"/>
                      <a:pt x="710" y="212"/>
                    </a:cubicBezTo>
                    <a:cubicBezTo>
                      <a:pt x="677" y="245"/>
                      <a:pt x="677" y="245"/>
                      <a:pt x="677" y="245"/>
                    </a:cubicBezTo>
                    <a:cubicBezTo>
                      <a:pt x="667" y="255"/>
                      <a:pt x="664" y="270"/>
                      <a:pt x="671" y="283"/>
                    </a:cubicBezTo>
                    <a:cubicBezTo>
                      <a:pt x="679" y="298"/>
                      <a:pt x="686" y="314"/>
                      <a:pt x="690" y="330"/>
                    </a:cubicBezTo>
                    <a:cubicBezTo>
                      <a:pt x="695" y="343"/>
                      <a:pt x="707" y="352"/>
                      <a:pt x="721" y="352"/>
                    </a:cubicBezTo>
                    <a:cubicBezTo>
                      <a:pt x="768" y="352"/>
                      <a:pt x="768" y="352"/>
                      <a:pt x="768" y="352"/>
                    </a:cubicBezTo>
                    <a:lnTo>
                      <a:pt x="768" y="48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Freeform 54"/>
              <p:cNvSpPr>
                <a:spLocks noEditPoints="1"/>
              </p:cNvSpPr>
              <p:nvPr/>
            </p:nvSpPr>
            <p:spPr bwMode="auto">
              <a:xfrm flipH="1">
                <a:off x="665842" y="2466275"/>
                <a:ext cx="268498" cy="265199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20 h 384"/>
                  <a:gd name="T12" fmla="*/ 64 w 384"/>
                  <a:gd name="T13" fmla="*/ 192 h 384"/>
                  <a:gd name="T14" fmla="*/ 192 w 384"/>
                  <a:gd name="T15" fmla="*/ 64 h 384"/>
                  <a:gd name="T16" fmla="*/ 320 w 384"/>
                  <a:gd name="T17" fmla="*/ 192 h 384"/>
                  <a:gd name="T18" fmla="*/ 192 w 384"/>
                  <a:gd name="T19" fmla="*/ 3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moveTo>
                      <a:pt x="192" y="320"/>
                    </a:moveTo>
                    <a:cubicBezTo>
                      <a:pt x="121" y="320"/>
                      <a:pt x="64" y="263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  <a:cubicBezTo>
                      <a:pt x="262" y="64"/>
                      <a:pt x="320" y="121"/>
                      <a:pt x="320" y="192"/>
                    </a:cubicBezTo>
                    <a:cubicBezTo>
                      <a:pt x="320" y="263"/>
                      <a:pt x="262" y="320"/>
                      <a:pt x="192" y="320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53" name="Chart 52"/>
          <p:cNvGraphicFramePr/>
          <p:nvPr/>
        </p:nvGraphicFramePr>
        <p:xfrm>
          <a:off x="7111822" y="1706638"/>
          <a:ext cx="5211141" cy="415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1565</Words>
  <Application>WPS Presentation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Wingdings 2</vt:lpstr>
      <vt:lpstr>Arial Nova</vt:lpstr>
      <vt:lpstr>Calibri</vt:lpstr>
      <vt:lpstr>Arial Nova Cond</vt:lpstr>
      <vt:lpstr>Georgia Pro</vt:lpstr>
      <vt:lpstr>Georgia</vt:lpstr>
      <vt:lpstr>Georgia Pro Light</vt:lpstr>
      <vt:lpstr>Courier New</vt:lpstr>
      <vt:lpstr>Gill Sans MT</vt:lpstr>
      <vt:lpstr>Microsoft YaHei</vt:lpstr>
      <vt:lpstr>Arial Unicode MS</vt:lpstr>
      <vt:lpstr>Dividend</vt:lpstr>
      <vt:lpstr>Predikcija konačne ocene i verovatnoće da će student upisati visokoškolsko obrazovanje </vt:lpstr>
      <vt:lpstr>Faze projekta</vt:lpstr>
      <vt:lpstr>Cilj projekta </vt:lpstr>
      <vt:lpstr> </vt:lpstr>
      <vt:lpstr>PowerPoint 演示文稿</vt:lpstr>
      <vt:lpstr>PowerPoint 演示文稿</vt:lpstr>
      <vt:lpstr> </vt:lpstr>
      <vt:lpstr>Specifikacija Algoritama</vt:lpstr>
      <vt:lpstr>Modeliranje</vt:lpstr>
      <vt:lpstr>PowerPoint 演示文稿</vt:lpstr>
      <vt:lpstr>PowerPoint 演示文稿</vt:lpstr>
      <vt:lpstr>PowerPoint 演示文稿</vt:lpstr>
      <vt:lpstr>Trening I evaluacija Modela</vt:lpstr>
      <vt:lpstr>PowerPoint 演示文稿</vt:lpstr>
      <vt:lpstr>Analiza I interpretacija rezultata </vt:lpstr>
      <vt:lpstr>PowerPoint 演示文稿</vt:lpstr>
      <vt:lpstr>PowerPoint 演示文稿</vt:lpstr>
      <vt:lpstr>Hvala Na PaŽnji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konačne ocene i verovatnoće da će student upisati visokoškolsko obrazovanje </dc:title>
  <dc:creator>hp</dc:creator>
  <cp:lastModifiedBy>makin</cp:lastModifiedBy>
  <cp:revision>44</cp:revision>
  <dcterms:created xsi:type="dcterms:W3CDTF">2024-02-06T14:41:00Z</dcterms:created>
  <dcterms:modified xsi:type="dcterms:W3CDTF">2024-09-27T20:12:36Z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D2F3C93D61DC46469A557A777D1169C2_12</vt:lpwstr>
  </property>
  <property fmtid="{D5CDD505-2E9C-101B-9397-08002B2CF9AE}" pid="3" name="KSOProductBuildVer">
    <vt:lpwstr>1033-12.2.0.18165</vt:lpwstr>
  </property>
</Properties>
</file>