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150" d="100"/>
          <a:sy n="150" d="100"/>
        </p:scale>
        <p:origin x="-662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98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03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895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2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43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8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8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5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1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2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5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96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14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2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00CD-4959-4CE1-ACFA-1060843B0F04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D8B4-1F91-49A3-A659-0E3A5DE66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60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99941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Как нейронная сеть раскрашивает изображения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85995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Студент: Хахин М.С.</a:t>
            </a:r>
          </a:p>
          <a:p>
            <a:r>
              <a:rPr lang="ru-RU" dirty="0"/>
              <a:t>Группа: М8О-404Б-18</a:t>
            </a:r>
          </a:p>
          <a:p>
            <a:r>
              <a:rPr lang="ru-RU" dirty="0"/>
              <a:t>Преподаватель: Виноградов В.И.</a:t>
            </a:r>
          </a:p>
          <a:p>
            <a:r>
              <a:rPr lang="ru-RU" dirty="0"/>
              <a:t>Дата: 02.12.2021</a:t>
            </a:r>
          </a:p>
        </p:txBody>
      </p:sp>
    </p:spTree>
    <p:extLst>
      <p:ext uri="{BB962C8B-B14F-4D97-AF65-F5344CB8AC3E}">
        <p14:creationId xmlns:p14="http://schemas.microsoft.com/office/powerpoint/2010/main" val="17588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Сверточные</a:t>
            </a:r>
            <a:r>
              <a:rPr lang="ru-RU" dirty="0"/>
              <a:t> </a:t>
            </a:r>
            <a:r>
              <a:rPr lang="ru-RU" dirty="0" err="1"/>
              <a:t>нейроные</a:t>
            </a:r>
            <a:r>
              <a:rPr lang="ru-RU" dirty="0"/>
              <a:t> </a:t>
            </a:r>
            <a:r>
              <a:rPr lang="ru-RU" dirty="0" smtClean="0"/>
              <a:t>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70" y="2097088"/>
            <a:ext cx="6292381" cy="3541712"/>
          </a:xfrm>
        </p:spPr>
      </p:pic>
    </p:spTree>
    <p:extLst>
      <p:ext uri="{BB962C8B-B14F-4D97-AF65-F5344CB8AC3E}">
        <p14:creationId xmlns:p14="http://schemas.microsoft.com/office/powerpoint/2010/main" val="386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6786" y="1013935"/>
            <a:ext cx="9905998" cy="1478570"/>
          </a:xfrm>
        </p:spPr>
        <p:txBody>
          <a:bodyPr/>
          <a:lstStyle/>
          <a:p>
            <a:r>
              <a:rPr lang="ru-RU" dirty="0" smtClean="0"/>
              <a:t>как </a:t>
            </a:r>
            <a:r>
              <a:rPr lang="ru-RU" dirty="0" smtClean="0"/>
              <a:t>с </a:t>
            </a:r>
            <a:r>
              <a:rPr lang="ru-RU" dirty="0" err="1" smtClean="0"/>
              <a:t>посощью</a:t>
            </a:r>
            <a:r>
              <a:rPr lang="ru-RU" dirty="0" smtClean="0"/>
              <a:t> </a:t>
            </a:r>
            <a:r>
              <a:rPr lang="ru-RU" dirty="0" err="1" smtClean="0"/>
              <a:t>снс</a:t>
            </a:r>
            <a:r>
              <a:rPr lang="ru-RU" dirty="0" smtClean="0"/>
              <a:t> </a:t>
            </a:r>
            <a:r>
              <a:rPr lang="ru-RU" dirty="0" err="1" smtClean="0"/>
              <a:t>расскрасить</a:t>
            </a:r>
            <a:r>
              <a:rPr lang="ru-RU" dirty="0" smtClean="0"/>
              <a:t> изображение?</a:t>
            </a:r>
            <a:endParaRPr lang="ru-RU" dirty="0"/>
          </a:p>
        </p:txBody>
      </p:sp>
      <p:pic>
        <p:nvPicPr>
          <p:cNvPr id="4" name="Объект 3" descr="https://proproprogs.ru/htm/neural_network/files/kak-neyronnaya-set-raskrashivaet-izobrazheniya.files/image00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06" y="3100162"/>
            <a:ext cx="5553075" cy="194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4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КОЛОРИЗАЦИЯ - </a:t>
            </a:r>
            <a:r>
              <a:rPr lang="ru-RU" dirty="0" err="1" smtClean="0"/>
              <a:t>Colorization</a:t>
            </a:r>
            <a:endParaRPr lang="ru-RU" dirty="0"/>
          </a:p>
        </p:txBody>
      </p:sp>
      <p:pic>
        <p:nvPicPr>
          <p:cNvPr id="4" name="Объект 3" descr="https://proproprogs.ru/htm/neural_network/files/kak-neyronnaya-set-raskrashivaet-izobrazheniya.files/image00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22" y="2097088"/>
            <a:ext cx="4792980" cy="217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proproprogs.ru/htm/neural_network/files/kak-neyronnaya-set-raskrashivaet-izobrazheniya.files/image00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22" y="4273915"/>
            <a:ext cx="4792980" cy="174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8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слоёв в СНС</a:t>
            </a:r>
            <a:endParaRPr lang="ru-RU" dirty="0"/>
          </a:p>
        </p:txBody>
      </p:sp>
      <p:pic>
        <p:nvPicPr>
          <p:cNvPr id="5" name="Рисунок 4" descr="https://proproprogs.ru/htm/neural_network/files/kak-neyronnaya-set-raskrashivaet-izobrazheniya.files/image00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71" y="2097088"/>
            <a:ext cx="7153446" cy="182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proproprogs.ru/htm/neural_network/files/kak-neyronnaya-set-raskrashivaet-izobrazheniya.files/image00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71" y="3925652"/>
            <a:ext cx="7153447" cy="2022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4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слоях, которые используются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ru-RU" dirty="0" smtClean="0"/>
              <a:t>Слой «</a:t>
            </a:r>
            <a:r>
              <a:rPr lang="en-US" dirty="0" err="1" smtClean="0"/>
              <a:t>Conv</a:t>
            </a:r>
            <a:r>
              <a:rPr lang="en-US" dirty="0" smtClean="0"/>
              <a:t> 2D</a:t>
            </a:r>
            <a:r>
              <a:rPr lang="ru-RU" dirty="0" smtClean="0"/>
              <a:t>»</a:t>
            </a: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ru-RU" dirty="0" smtClean="0"/>
              <a:t>Слой «</a:t>
            </a:r>
            <a:r>
              <a:rPr lang="en-US" dirty="0" smtClean="0"/>
              <a:t>UpSampling2D</a:t>
            </a:r>
            <a:r>
              <a:rPr lang="ru-RU" dirty="0" smtClean="0"/>
              <a:t>»</a:t>
            </a:r>
            <a:r>
              <a:rPr lang="en-US" dirty="0" smtClean="0"/>
              <a:t>                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 descr="https://proproprogs.ru/htm/neural_network/files/kak-neyronnaya-set-raskrashivaet-izobrazheniya.files/image00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31" y="2978184"/>
            <a:ext cx="2773680" cy="26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roproprogs.ru/htm/neural_network/files/kak-neyronnaya-set-raskrashivaet-izobrazheniya.files/image00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061" y="2978184"/>
            <a:ext cx="2824651" cy="2697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5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используются 2 слоя </a:t>
            </a:r>
            <a:r>
              <a:rPr lang="en-US" dirty="0" err="1" smtClean="0"/>
              <a:t>conv</a:t>
            </a:r>
            <a:r>
              <a:rPr lang="en-US" dirty="0" smtClean="0"/>
              <a:t> </a:t>
            </a:r>
            <a:r>
              <a:rPr lang="ru-RU" dirty="0" smtClean="0"/>
              <a:t>3*3</a:t>
            </a:r>
            <a:endParaRPr lang="ru-RU" dirty="0"/>
          </a:p>
        </p:txBody>
      </p:sp>
      <p:pic>
        <p:nvPicPr>
          <p:cNvPr id="4" name="Объект 3" descr="https://proproprogs.ru/htm/neural_network/files/kak-neyronnaya-set-raskrashivaet-izobrazheniya.files/image01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05" y="2097088"/>
            <a:ext cx="5365192" cy="3883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8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68</TotalTime>
  <Words>61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Как нейронная сеть раскрашивает изображения </vt:lpstr>
      <vt:lpstr>Сверточные нейроные сети</vt:lpstr>
      <vt:lpstr>как с посощью снс расскрасить изображение?</vt:lpstr>
      <vt:lpstr>КОЛОРИЗАЦИЯ - Colorization</vt:lpstr>
      <vt:lpstr>Распределение слоёв в СНС</vt:lpstr>
      <vt:lpstr>Коротко о слоях, которые используются</vt:lpstr>
      <vt:lpstr>Почему используются 2 слоя conv 3*3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нейронная сеть раскрашивает изображения</dc:title>
  <dc:creator>Максим Хахин</dc:creator>
  <cp:lastModifiedBy>Максим Хахин</cp:lastModifiedBy>
  <cp:revision>4</cp:revision>
  <dcterms:created xsi:type="dcterms:W3CDTF">2021-12-02T10:43:26Z</dcterms:created>
  <dcterms:modified xsi:type="dcterms:W3CDTF">2021-12-02T12:36:20Z</dcterms:modified>
</cp:coreProperties>
</file>