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29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859280"/>
          </a:xfrm>
        </p:spPr>
        <p:txBody>
          <a:bodyPr/>
          <a:lstStyle/>
          <a:p>
            <a:pPr algn="ctr"/>
            <a:r>
              <a:rPr lang="en-US" dirty="0" smtClean="0"/>
              <a:t>Ping Pong Game</a:t>
            </a:r>
            <a:br>
              <a:rPr lang="en-US" dirty="0" smtClean="0"/>
            </a:br>
            <a:r>
              <a:rPr lang="en-US" dirty="0" smtClean="0"/>
              <a:t>Team </a:t>
            </a:r>
            <a:r>
              <a:rPr lang="en-US" dirty="0" err="1" smtClean="0"/>
              <a:t>Endor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143001" y="1849438"/>
            <a:ext cx="7619999" cy="4627562"/>
          </a:xfrm>
        </p:spPr>
        <p:txBody>
          <a:bodyPr/>
          <a:lstStyle/>
          <a:p>
            <a:pPr marL="82296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472606"/>
            <a:ext cx="6248399" cy="362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5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member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m4r71n85</a:t>
            </a:r>
          </a:p>
          <a:p>
            <a:pPr lvl="1"/>
            <a:r>
              <a:rPr lang="en-US" b="1" dirty="0" smtClean="0"/>
              <a:t>Game Panel</a:t>
            </a:r>
          </a:p>
          <a:p>
            <a:pPr lvl="1"/>
            <a:r>
              <a:rPr lang="en-US" b="1" dirty="0" smtClean="0"/>
              <a:t>Magic</a:t>
            </a:r>
            <a:endParaRPr lang="en-US" b="1" dirty="0" smtClean="0"/>
          </a:p>
          <a:p>
            <a:pPr marL="82296" indent="0">
              <a:buNone/>
            </a:pPr>
            <a:endParaRPr lang="en-US" b="1" dirty="0"/>
          </a:p>
          <a:p>
            <a:r>
              <a:rPr lang="en-US" b="1" dirty="0" smtClean="0"/>
              <a:t>katya86</a:t>
            </a:r>
          </a:p>
          <a:p>
            <a:pPr lvl="1"/>
            <a:r>
              <a:rPr lang="en-US" b="1" dirty="0" smtClean="0"/>
              <a:t>Ball</a:t>
            </a:r>
          </a:p>
          <a:p>
            <a:pPr lvl="1"/>
            <a:r>
              <a:rPr lang="en-US" b="1" dirty="0" smtClean="0"/>
              <a:t>Presentation</a:t>
            </a:r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0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member </a:t>
            </a:r>
            <a:r>
              <a:rPr lang="en-US" dirty="0" smtClean="0"/>
              <a:t>contribution(2)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AlexKondov</a:t>
            </a:r>
            <a:endParaRPr lang="en-US" b="1" dirty="0" smtClean="0"/>
          </a:p>
          <a:p>
            <a:pPr lvl="1"/>
            <a:r>
              <a:rPr lang="en-US" b="1" dirty="0" smtClean="0"/>
              <a:t>Player</a:t>
            </a:r>
          </a:p>
          <a:p>
            <a:pPr lvl="1"/>
            <a:r>
              <a:rPr lang="en-US" b="1" dirty="0" smtClean="0"/>
              <a:t>Pong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err="1" smtClean="0"/>
              <a:t>Dzhuliya</a:t>
            </a:r>
            <a:endParaRPr lang="en-US" b="1" dirty="0" smtClean="0"/>
          </a:p>
          <a:p>
            <a:pPr lvl="1"/>
            <a:r>
              <a:rPr lang="en-US" b="1" dirty="0" smtClean="0"/>
              <a:t>Computer</a:t>
            </a:r>
          </a:p>
          <a:p>
            <a:pPr lvl="1"/>
            <a:r>
              <a:rPr lang="en-US" b="1" dirty="0" smtClean="0"/>
              <a:t>Documentation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721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member </a:t>
            </a:r>
            <a:r>
              <a:rPr lang="en-US" dirty="0" smtClean="0"/>
              <a:t>contribution(3)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Vesivl</a:t>
            </a:r>
            <a:endParaRPr lang="en-US" b="1" dirty="0" smtClean="0"/>
          </a:p>
          <a:p>
            <a:pPr lvl="1"/>
            <a:r>
              <a:rPr lang="en-US" b="1" dirty="0" smtClean="0"/>
              <a:t>Score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Rforce12</a:t>
            </a:r>
          </a:p>
          <a:p>
            <a:pPr lvl="1"/>
            <a:r>
              <a:rPr lang="en-US" b="1" dirty="0" smtClean="0"/>
              <a:t>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7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81200"/>
            <a:ext cx="5181600" cy="3581400"/>
          </a:xfrm>
        </p:spPr>
      </p:pic>
    </p:spTree>
    <p:extLst>
      <p:ext uri="{BB962C8B-B14F-4D97-AF65-F5344CB8AC3E}">
        <p14:creationId xmlns:p14="http://schemas.microsoft.com/office/powerpoint/2010/main" val="16126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</a:t>
            </a:r>
            <a:r>
              <a:rPr lang="en-US" dirty="0"/>
              <a:t>simple </a:t>
            </a:r>
            <a:r>
              <a:rPr lang="en-US" dirty="0" smtClean="0"/>
              <a:t>one-player </a:t>
            </a:r>
            <a:r>
              <a:rPr lang="en-US" dirty="0"/>
              <a:t>game</a:t>
            </a:r>
          </a:p>
          <a:p>
            <a:r>
              <a:rPr lang="en-US" dirty="0"/>
              <a:t>GUI used - Swing and Abstract Window Toolkit (AWT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Similar </a:t>
            </a:r>
            <a:r>
              <a:rPr lang="en-US" dirty="0"/>
              <a:t>to tennis - consists of 2 boards and a </a:t>
            </a:r>
            <a:r>
              <a:rPr lang="en-US" dirty="0" smtClean="0"/>
              <a:t>ball</a:t>
            </a:r>
          </a:p>
          <a:p>
            <a:r>
              <a:rPr lang="en-US" dirty="0" smtClean="0"/>
              <a:t>Left </a:t>
            </a:r>
            <a:r>
              <a:rPr lang="en-US" dirty="0"/>
              <a:t>board is moved by the player by Up and Down Arrows</a:t>
            </a:r>
          </a:p>
          <a:p>
            <a:r>
              <a:rPr lang="en-US" dirty="0" smtClean="0"/>
              <a:t>Right board is </a:t>
            </a:r>
            <a:r>
              <a:rPr lang="en-US" dirty="0"/>
              <a:t>moved by the </a:t>
            </a:r>
            <a:r>
              <a:rPr lang="en-US" dirty="0" smtClean="0"/>
              <a:t>computer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3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is to defeat the opponent by earning a higher </a:t>
            </a:r>
            <a:r>
              <a:rPr lang="en-US" dirty="0" smtClean="0"/>
              <a:t>score</a:t>
            </a:r>
          </a:p>
          <a:p>
            <a:r>
              <a:rPr lang="en-US" dirty="0" smtClean="0"/>
              <a:t>The </a:t>
            </a:r>
            <a:r>
              <a:rPr lang="en-US" dirty="0"/>
              <a:t>size of the board becomes </a:t>
            </a:r>
            <a:r>
              <a:rPr lang="en-US" dirty="0" smtClean="0"/>
              <a:t>bigger when </a:t>
            </a:r>
            <a:r>
              <a:rPr lang="en-US" dirty="0"/>
              <a:t>the player or the computer wins a </a:t>
            </a:r>
            <a:r>
              <a:rPr lang="en-US" dirty="0" smtClean="0"/>
              <a:t>point</a:t>
            </a:r>
          </a:p>
          <a:p>
            <a:r>
              <a:rPr lang="en-US" dirty="0" smtClean="0"/>
              <a:t>The player </a:t>
            </a:r>
            <a:r>
              <a:rPr lang="en-US" dirty="0"/>
              <a:t>can shoot 3 times, and if it hits computer’s board, its size decreases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98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514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score of 5 is reached, the speed of the ball increases</a:t>
            </a:r>
          </a:p>
          <a:p>
            <a:r>
              <a:rPr lang="en-US" dirty="0" smtClean="0"/>
              <a:t>The </a:t>
            </a:r>
            <a:r>
              <a:rPr lang="en-US" dirty="0"/>
              <a:t>game is over </a:t>
            </a:r>
            <a:r>
              <a:rPr lang="en-US" dirty="0" smtClean="0"/>
              <a:t>at 10 points, then “Game over” screen </a:t>
            </a:r>
            <a:r>
              <a:rPr lang="en-US" dirty="0" err="1" smtClean="0"/>
              <a:t>apprears</a:t>
            </a:r>
            <a:r>
              <a:rPr lang="en-US" dirty="0" smtClean="0"/>
              <a:t> and new game starts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962400"/>
            <a:ext cx="4800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2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 of the game – 8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Pong – main class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GamePanel</a:t>
            </a:r>
            <a:endParaRPr lang="en-US" dirty="0" smtClean="0"/>
          </a:p>
          <a:p>
            <a:pPr lvl="1"/>
            <a:r>
              <a:rPr lang="en-US" sz="2400" dirty="0" smtClean="0"/>
              <a:t>Render of all objects</a:t>
            </a:r>
          </a:p>
          <a:p>
            <a:pPr lvl="1"/>
            <a:r>
              <a:rPr lang="en-US" sz="2400" dirty="0" smtClean="0"/>
              <a:t>Update of all positions</a:t>
            </a:r>
          </a:p>
          <a:p>
            <a:pPr lvl="1"/>
            <a:r>
              <a:rPr lang="en-US" sz="2400" dirty="0" err="1" smtClean="0"/>
              <a:t>KeyListener</a:t>
            </a:r>
            <a:r>
              <a:rPr lang="en-US" sz="2400" dirty="0" smtClean="0"/>
              <a:t> for pressed keys</a:t>
            </a:r>
          </a:p>
          <a:p>
            <a:pPr lvl="1"/>
            <a:r>
              <a:rPr lang="en-US" sz="2400" dirty="0" err="1" smtClean="0"/>
              <a:t>ActionListener</a:t>
            </a:r>
            <a:r>
              <a:rPr lang="en-US" sz="2400" dirty="0" smtClean="0"/>
              <a:t> for update and repaint</a:t>
            </a:r>
          </a:p>
        </p:txBody>
      </p:sp>
    </p:spTree>
    <p:extLst>
      <p:ext uri="{BB962C8B-B14F-4D97-AF65-F5344CB8AC3E}">
        <p14:creationId xmlns:p14="http://schemas.microsoft.com/office/powerpoint/2010/main" val="81429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the game – 8 </a:t>
            </a:r>
            <a:r>
              <a:rPr lang="en-US" dirty="0" smtClean="0"/>
              <a:t>classes(2)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buFont typeface="+mj-lt"/>
              <a:buAutoNum type="arabicPeriod" startAt="3"/>
            </a:pPr>
            <a:r>
              <a:rPr lang="en-US" dirty="0" smtClean="0"/>
              <a:t>Ball</a:t>
            </a:r>
          </a:p>
          <a:p>
            <a:pPr lvl="1"/>
            <a:r>
              <a:rPr lang="en-US" sz="2400" dirty="0"/>
              <a:t>Paint</a:t>
            </a:r>
          </a:p>
          <a:p>
            <a:pPr lvl="1"/>
            <a:r>
              <a:rPr lang="en-US" sz="2400" dirty="0"/>
              <a:t>Update</a:t>
            </a:r>
          </a:p>
          <a:p>
            <a:pPr lvl="1"/>
            <a:r>
              <a:rPr lang="en-US" sz="2400" dirty="0"/>
              <a:t>Check for </a:t>
            </a:r>
            <a:r>
              <a:rPr lang="en-US" sz="2400" dirty="0" smtClean="0"/>
              <a:t>collision</a:t>
            </a:r>
            <a:endParaRPr lang="en-US" sz="2400" dirty="0"/>
          </a:p>
          <a:p>
            <a:pPr lvl="1"/>
            <a:r>
              <a:rPr lang="en-US" sz="2400" dirty="0" smtClean="0"/>
              <a:t>Check of the ball is behind the panel</a:t>
            </a:r>
            <a:endParaRPr lang="en-US" sz="2400" dirty="0"/>
          </a:p>
          <a:p>
            <a:pPr lvl="1"/>
            <a:r>
              <a:rPr lang="en-US" sz="2400" dirty="0"/>
              <a:t>Increase </a:t>
            </a:r>
            <a:r>
              <a:rPr lang="en-US" sz="2400" dirty="0" smtClean="0"/>
              <a:t>speed</a:t>
            </a:r>
          </a:p>
          <a:p>
            <a:pPr marL="596646" indent="-514350">
              <a:buFont typeface="+mj-lt"/>
              <a:buAutoNum type="arabicPeriod" startAt="3"/>
            </a:pPr>
            <a:r>
              <a:rPr lang="en-US" dirty="0" smtClean="0"/>
              <a:t>Computer</a:t>
            </a:r>
          </a:p>
          <a:p>
            <a:pPr lvl="1"/>
            <a:r>
              <a:rPr lang="en-US" sz="2400" dirty="0" smtClean="0"/>
              <a:t>Paint</a:t>
            </a:r>
          </a:p>
          <a:p>
            <a:pPr lvl="1"/>
            <a:r>
              <a:rPr lang="en-US" sz="2400" dirty="0" smtClean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83565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the game – 8 </a:t>
            </a:r>
            <a:r>
              <a:rPr lang="en-US" dirty="0" smtClean="0"/>
              <a:t>classes(3)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 startAt="5"/>
            </a:pPr>
            <a:r>
              <a:rPr lang="en-US" dirty="0" smtClean="0"/>
              <a:t>Player</a:t>
            </a:r>
          </a:p>
          <a:p>
            <a:pPr lvl="1"/>
            <a:r>
              <a:rPr lang="en-US" sz="2400" dirty="0" smtClean="0"/>
              <a:t>Paint</a:t>
            </a:r>
          </a:p>
          <a:p>
            <a:pPr lvl="1"/>
            <a:r>
              <a:rPr lang="en-US" sz="2400" dirty="0" smtClean="0"/>
              <a:t>Update</a:t>
            </a:r>
          </a:p>
          <a:p>
            <a:pPr lvl="1"/>
            <a:r>
              <a:rPr lang="en-US" sz="2400" dirty="0" smtClean="0"/>
              <a:t>Decrease size</a:t>
            </a:r>
          </a:p>
          <a:p>
            <a:pPr lvl="1"/>
            <a:r>
              <a:rPr lang="en-US" sz="2400" dirty="0" smtClean="0"/>
              <a:t>Paint score</a:t>
            </a:r>
          </a:p>
          <a:p>
            <a:pPr marL="596646" indent="-514350">
              <a:buFont typeface="+mj-lt"/>
              <a:buAutoNum type="arabicPeriod" startAt="5"/>
            </a:pPr>
            <a:r>
              <a:rPr lang="en-US" dirty="0" smtClean="0"/>
              <a:t>Score</a:t>
            </a:r>
          </a:p>
          <a:p>
            <a:pPr lvl="1"/>
            <a:r>
              <a:rPr lang="en-US" sz="2400" dirty="0" smtClean="0"/>
              <a:t>Increase</a:t>
            </a:r>
          </a:p>
          <a:p>
            <a:pPr lvl="1"/>
            <a:r>
              <a:rPr lang="en-US" sz="2400" dirty="0" smtClean="0"/>
              <a:t>Get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136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the game – 8 </a:t>
            </a:r>
            <a:r>
              <a:rPr lang="en-US" dirty="0" smtClean="0"/>
              <a:t>classes(4)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 startAt="7"/>
            </a:pPr>
            <a:r>
              <a:rPr lang="en-US" dirty="0" smtClean="0"/>
              <a:t>Screens</a:t>
            </a:r>
          </a:p>
          <a:p>
            <a:pPr lvl="1"/>
            <a:r>
              <a:rPr lang="en-US" sz="2400" dirty="0" smtClean="0"/>
              <a:t>Player win</a:t>
            </a:r>
          </a:p>
          <a:p>
            <a:pPr lvl="1"/>
            <a:r>
              <a:rPr lang="en-US" sz="2400" dirty="0" smtClean="0"/>
              <a:t>Computer win</a:t>
            </a:r>
          </a:p>
          <a:p>
            <a:pPr marL="596646" indent="-514350">
              <a:buFont typeface="+mj-lt"/>
              <a:buAutoNum type="arabicPeriod" startAt="7"/>
            </a:pPr>
            <a:r>
              <a:rPr lang="en-US" dirty="0" smtClean="0"/>
              <a:t>Magic</a:t>
            </a:r>
          </a:p>
          <a:p>
            <a:pPr lvl="1"/>
            <a:r>
              <a:rPr lang="en-US" sz="2400" dirty="0" smtClean="0"/>
              <a:t>Paint</a:t>
            </a:r>
          </a:p>
          <a:p>
            <a:pPr lvl="1"/>
            <a:r>
              <a:rPr lang="en-US" sz="2400" dirty="0" smtClean="0"/>
              <a:t>Update</a:t>
            </a:r>
          </a:p>
          <a:p>
            <a:pPr lvl="1"/>
            <a:r>
              <a:rPr lang="en-US" sz="2400" dirty="0" smtClean="0"/>
              <a:t>Check for collision</a:t>
            </a:r>
          </a:p>
          <a:p>
            <a:pPr lvl="1"/>
            <a:r>
              <a:rPr lang="en-US" sz="2400" dirty="0" smtClean="0"/>
              <a:t>Check if it’s behind the panel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73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Endor</a:t>
            </a:r>
            <a:r>
              <a:rPr lang="en-US" dirty="0" smtClean="0"/>
              <a:t>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</a:t>
            </a:r>
            <a:r>
              <a:rPr lang="en-US" b="1" dirty="0" smtClean="0"/>
              <a:t>4r71n85 </a:t>
            </a:r>
            <a:r>
              <a:rPr lang="bg-BG" b="1" dirty="0" smtClean="0"/>
              <a:t>-</a:t>
            </a:r>
            <a:r>
              <a:rPr lang="en-US" b="1" dirty="0" smtClean="0"/>
              <a:t> </a:t>
            </a:r>
            <a:r>
              <a:rPr lang="bg-BG" b="1" dirty="0" smtClean="0"/>
              <a:t>Мартин</a:t>
            </a:r>
          </a:p>
          <a:p>
            <a:r>
              <a:rPr lang="en-US" b="1" dirty="0" smtClean="0"/>
              <a:t>katya86</a:t>
            </a:r>
            <a:r>
              <a:rPr lang="bg-BG" b="1" dirty="0" smtClean="0"/>
              <a:t> - Катя</a:t>
            </a:r>
          </a:p>
          <a:p>
            <a:r>
              <a:rPr lang="en-US" b="1" dirty="0" err="1" smtClean="0"/>
              <a:t>AlexKondov</a:t>
            </a:r>
            <a:r>
              <a:rPr lang="bg-BG" b="1" dirty="0" smtClean="0"/>
              <a:t> - Алекс</a:t>
            </a:r>
            <a:endParaRPr lang="en-US" dirty="0"/>
          </a:p>
          <a:p>
            <a:r>
              <a:rPr lang="en-US" b="1" dirty="0" err="1" smtClean="0"/>
              <a:t>Dzhuliya</a:t>
            </a:r>
            <a:r>
              <a:rPr lang="en-US" b="1" dirty="0" smtClean="0"/>
              <a:t> </a:t>
            </a:r>
            <a:r>
              <a:rPr lang="bg-BG" b="1" dirty="0" smtClean="0"/>
              <a:t>-</a:t>
            </a:r>
            <a:r>
              <a:rPr lang="en-US" b="1" dirty="0" smtClean="0"/>
              <a:t> </a:t>
            </a:r>
            <a:r>
              <a:rPr lang="bg-BG" b="1" dirty="0" smtClean="0"/>
              <a:t>Джули</a:t>
            </a:r>
          </a:p>
          <a:p>
            <a:r>
              <a:rPr lang="en-US" b="1" dirty="0" err="1" smtClean="0"/>
              <a:t>Vesivl</a:t>
            </a:r>
            <a:r>
              <a:rPr lang="bg-BG" b="1" dirty="0" smtClean="0"/>
              <a:t> - Веселина</a:t>
            </a:r>
          </a:p>
          <a:p>
            <a:r>
              <a:rPr lang="en-US" b="1" dirty="0" smtClean="0"/>
              <a:t>Rforce12</a:t>
            </a:r>
            <a:r>
              <a:rPr lang="bg-BG" b="1" dirty="0" smtClean="0"/>
              <a:t> - Калин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5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561</TotalTime>
  <Words>284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Ping Pong Game Team Endor</vt:lpstr>
      <vt:lpstr>Project purpose</vt:lpstr>
      <vt:lpstr>Project purpose(2)</vt:lpstr>
      <vt:lpstr>Project purpose(3)</vt:lpstr>
      <vt:lpstr>Structure of the game – 8 classes</vt:lpstr>
      <vt:lpstr>Structure of the game – 8 classes(2)</vt:lpstr>
      <vt:lpstr>Structure of the game – 8 classes(3)</vt:lpstr>
      <vt:lpstr>Structure of the game – 8 classes(4)</vt:lpstr>
      <vt:lpstr>Team Endor Members</vt:lpstr>
      <vt:lpstr>Each member contribution</vt:lpstr>
      <vt:lpstr>Each member contribution(2)</vt:lpstr>
      <vt:lpstr>Each member contribution(3)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 Pong Game</dc:title>
  <dc:creator>lucky</dc:creator>
  <cp:lastModifiedBy>lucky</cp:lastModifiedBy>
  <cp:revision>10</cp:revision>
  <dcterms:created xsi:type="dcterms:W3CDTF">2006-08-16T00:00:00Z</dcterms:created>
  <dcterms:modified xsi:type="dcterms:W3CDTF">2014-05-20T20:33:48Z</dcterms:modified>
</cp:coreProperties>
</file>