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3" r:id="rId3"/>
  </p:sldMasterIdLst>
  <p:notesMasterIdLst>
    <p:notesMasterId r:id="rId7"/>
  </p:notesMasterIdLst>
  <p:sldIdLst>
    <p:sldId id="257" r:id="rId4"/>
    <p:sldId id="260" r:id="rId5"/>
    <p:sldId id="262"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p:cViewPr varScale="1">
        <p:scale>
          <a:sx n="54" d="100"/>
          <a:sy n="54" d="100"/>
        </p:scale>
        <p:origin x="-1037"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2.xml"/><Relationship Id="rId7" Type="http://schemas.openxmlformats.org/officeDocument/2006/relationships/notesMaster" Target="notesMasters/notesMaster1.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tableStyles" Target="tableStyles.xml"/><Relationship Id="rId5" Type="http://schemas.openxmlformats.org/officeDocument/2006/relationships/slide" Target="slides/slide2.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F49AED-2701-4563-8C53-40795C402EBA}" type="datetimeFigureOut">
              <a:rPr lang="en-US" smtClean="0"/>
              <a:t>7/28/2014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2E7E2-C79F-43C9-B2C6-59CA0DFC87FF}" type="slidenum">
              <a:rPr lang="en-US" smtClean="0"/>
              <a:t>‹#›</a:t>
            </a:fld>
            <a:endParaRPr lang="en-US"/>
          </a:p>
        </p:txBody>
      </p:sp>
    </p:spTree>
    <p:extLst>
      <p:ext uri="{BB962C8B-B14F-4D97-AF65-F5344CB8AC3E}">
        <p14:creationId xmlns:p14="http://schemas.microsoft.com/office/powerpoint/2010/main" val="2675830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7/28/2014 11:46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1708149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453304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41947891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Demo, Video etc. &quot;special&quot; slides">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5" name="Picture 4" descr="Swirl.png"/>
          <p:cNvPicPr>
            <a:picLocks noChangeAspect="1"/>
          </p:cNvPicPr>
          <p:nvPr userDrawn="1"/>
        </p:nvPicPr>
        <p:blipFill>
          <a:blip r:embed="rId3"/>
          <a:stretch>
            <a:fillRect/>
          </a:stretch>
        </p:blipFill>
        <p:spPr>
          <a:xfrm>
            <a:off x="0" y="1295400"/>
            <a:ext cx="9144000" cy="3202682"/>
          </a:xfrm>
          <a:prstGeom prst="rect">
            <a:avLst/>
          </a:prstGeom>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5" name="Picture 4" descr="Swirl.png"/>
          <p:cNvPicPr>
            <a:picLocks noChangeAspect="1"/>
          </p:cNvPicPr>
          <p:nvPr userDrawn="1"/>
        </p:nvPicPr>
        <p:blipFill>
          <a:blip r:embed="rId3"/>
          <a:stretch>
            <a:fillRect/>
          </a:stretch>
        </p:blipFill>
        <p:spPr>
          <a:xfrm>
            <a:off x="0" y="1295400"/>
            <a:ext cx="9144000" cy="3202682"/>
          </a:xfrm>
          <a:prstGeom prst="rect">
            <a:avLst/>
          </a:prstGeom>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2.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61" r:id="rId11"/>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4"/>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5"/>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5"/>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5"/>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5"/>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4"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png"/><Relationship Id="rId7"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jpg"/><Relationship Id="rId5" Type="http://schemas.openxmlformats.org/officeDocument/2006/relationships/image" Target="../media/image6.jpg"/><Relationship Id="rId10" Type="http://schemas.openxmlformats.org/officeDocument/2006/relationships/image" Target="../media/image11.jpg"/><Relationship Id="rId4" Type="http://schemas.openxmlformats.org/officeDocument/2006/relationships/image" Target="../media/image3.png"/><Relationship Id="rId9" Type="http://schemas.openxmlformats.org/officeDocument/2006/relationships/image" Target="../media/image10.jpg"/></Relationships>
</file>

<file path=ppt/slides/_rels/slide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052736"/>
            <a:ext cx="7681913" cy="2375759"/>
          </a:xfrm>
        </p:spPr>
        <p:txBody>
          <a:bodyPr/>
          <a:lstStyle/>
          <a:p>
            <a:pPr algn="ctr"/>
            <a:r>
              <a:rPr lang="en-US" dirty="0" smtClean="0"/>
              <a:t>Java </a:t>
            </a:r>
            <a:r>
              <a:rPr lang="en-US" dirty="0" smtClean="0"/>
              <a:t>Script</a:t>
            </a:r>
            <a:r>
              <a:rPr lang="en-US" dirty="0" smtClean="0"/>
              <a:t> </a:t>
            </a:r>
            <a:r>
              <a:rPr lang="en-US" dirty="0" smtClean="0"/>
              <a:t>- Team project</a:t>
            </a:r>
            <a:br>
              <a:rPr lang="en-US" dirty="0" smtClean="0"/>
            </a:br>
            <a:r>
              <a:rPr lang="en-US" dirty="0" smtClean="0"/>
              <a:t/>
            </a:r>
            <a:br>
              <a:rPr lang="en-US" dirty="0" smtClean="0"/>
            </a:br>
            <a:r>
              <a:rPr lang="en-US" dirty="0"/>
              <a:t>“Black Jack”</a:t>
            </a:r>
            <a:br>
              <a:rPr lang="en-US" dirty="0"/>
            </a:br>
            <a:endParaRPr lang="en-US" dirty="0"/>
          </a:p>
        </p:txBody>
      </p:sp>
      <p:sp>
        <p:nvSpPr>
          <p:cNvPr id="3" name="Subtitle 2"/>
          <p:cNvSpPr>
            <a:spLocks noGrp="1"/>
          </p:cNvSpPr>
          <p:nvPr>
            <p:ph type="subTitle" idx="1"/>
          </p:nvPr>
        </p:nvSpPr>
        <p:spPr>
          <a:xfrm>
            <a:off x="730249" y="4149080"/>
            <a:ext cx="7802191" cy="2232248"/>
          </a:xfrm>
        </p:spPr>
        <p:txBody>
          <a:bodyPr>
            <a:normAutofit fontScale="92500" lnSpcReduction="20000"/>
          </a:bodyPr>
          <a:lstStyle/>
          <a:p>
            <a:endParaRPr lang="en-US" sz="3600" dirty="0" smtClean="0"/>
          </a:p>
          <a:p>
            <a:endParaRPr lang="en-US" sz="3600" dirty="0" smtClean="0"/>
          </a:p>
          <a:p>
            <a:r>
              <a:rPr lang="en-US" sz="5200" i="1" dirty="0" smtClean="0"/>
              <a:t>Name: </a:t>
            </a:r>
            <a:r>
              <a:rPr lang="en-US" sz="5200" dirty="0" smtClean="0"/>
              <a:t>Team </a:t>
            </a:r>
            <a:r>
              <a:rPr lang="en-US" sz="5200" dirty="0" smtClean="0"/>
              <a:t>“</a:t>
            </a:r>
            <a:r>
              <a:rPr lang="en-US" sz="5200" b="1" cap="all" dirty="0"/>
              <a:t>EIRENE</a:t>
            </a:r>
            <a:r>
              <a:rPr lang="en-US" sz="5200" dirty="0" smtClean="0"/>
              <a:t>”</a:t>
            </a:r>
            <a:endParaRPr lang="en-US" sz="5200" dirty="0" smtClean="0"/>
          </a:p>
          <a:p>
            <a:endParaRPr lang="en-US" dirty="0" smtClean="0"/>
          </a:p>
          <a:p>
            <a:pPr algn="r"/>
            <a:r>
              <a:rPr lang="en-US" sz="2500" dirty="0" smtClean="0"/>
              <a:t>Sofia</a:t>
            </a:r>
          </a:p>
          <a:p>
            <a:pPr algn="r"/>
            <a:r>
              <a:rPr lang="en-US" sz="2500" dirty="0" smtClean="0"/>
              <a:t>2014</a:t>
            </a:r>
            <a:endParaRPr lang="en-US" sz="25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1" dur="500"/>
                                        <p:tgtEl>
                                          <p:spTgt spid="3">
                                            <p:txEl>
                                              <p:pRg st="4" end="4"/>
                                            </p:txEl>
                                          </p:spTgt>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81000" y="230188"/>
            <a:ext cx="8382000" cy="664797"/>
          </a:xfrm>
        </p:spPr>
        <p:txBody>
          <a:bodyPr/>
          <a:lstStyle/>
          <a:p>
            <a:r>
              <a:rPr lang="en-US" dirty="0" smtClean="0"/>
              <a:t>Team </a:t>
            </a:r>
            <a:r>
              <a:rPr lang="en-US" dirty="0" smtClean="0"/>
              <a:t>“</a:t>
            </a:r>
            <a:r>
              <a:rPr lang="en-US" b="1" cap="all" dirty="0">
                <a:effectLst/>
              </a:rPr>
              <a:t>EIRENE</a:t>
            </a:r>
            <a:r>
              <a:rPr lang="en-US" dirty="0" smtClean="0"/>
              <a:t>”</a:t>
            </a:r>
            <a:endParaRPr lang="en-US" dirty="0"/>
          </a:p>
        </p:txBody>
      </p:sp>
      <p:sp>
        <p:nvSpPr>
          <p:cNvPr id="6" name="Text Placeholder 2"/>
          <p:cNvSpPr txBox="1">
            <a:spLocks/>
          </p:cNvSpPr>
          <p:nvPr/>
        </p:nvSpPr>
        <p:spPr>
          <a:xfrm>
            <a:off x="381000" y="1411552"/>
            <a:ext cx="8382000" cy="4969776"/>
          </a:xfrm>
          <a:prstGeom prst="rect">
            <a:avLst/>
          </a:prstGeom>
        </p:spPr>
        <p:txBody>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dirty="0" smtClean="0"/>
              <a:t>The Players</a:t>
            </a:r>
            <a:r>
              <a:rPr lang="en-US" sz="3600" dirty="0" smtClean="0"/>
              <a:t>:</a:t>
            </a:r>
            <a:endParaRPr lang="bg-BG" sz="3600" dirty="0" smtClean="0"/>
          </a:p>
          <a:p>
            <a:pPr marL="0" indent="0">
              <a:buNone/>
            </a:pPr>
            <a:endParaRPr lang="en-US" sz="3600" dirty="0" smtClean="0"/>
          </a:p>
          <a:p>
            <a:r>
              <a:rPr lang="bg-BG" sz="3600" dirty="0" smtClean="0"/>
              <a:t>Мартин Цветков</a:t>
            </a:r>
          </a:p>
          <a:p>
            <a:r>
              <a:rPr lang="bg-BG" sz="3600" dirty="0" smtClean="0"/>
              <a:t>Васил Павлов</a:t>
            </a:r>
            <a:endParaRPr lang="bg-BG" sz="3600" dirty="0"/>
          </a:p>
          <a:p>
            <a:r>
              <a:rPr lang="bg-BG" sz="3600" i="1" dirty="0" smtClean="0"/>
              <a:t>Живко Ангелов</a:t>
            </a:r>
            <a:endParaRPr lang="bg-BG" sz="3600" i="1" dirty="0"/>
          </a:p>
          <a:p>
            <a:r>
              <a:rPr lang="bg-BG" sz="3600" dirty="0"/>
              <a:t>Мария </a:t>
            </a:r>
            <a:r>
              <a:rPr lang="bg-BG" sz="3600" dirty="0" smtClean="0"/>
              <a:t>Николова</a:t>
            </a:r>
            <a:endParaRPr lang="bg-BG" sz="3600" dirty="0"/>
          </a:p>
          <a:p>
            <a:r>
              <a:rPr lang="bg-BG" sz="3600" i="1" dirty="0" smtClean="0"/>
              <a:t>Анатоли Асенов</a:t>
            </a:r>
          </a:p>
          <a:p>
            <a:r>
              <a:rPr lang="bg-BG" sz="3600" i="1" dirty="0" smtClean="0"/>
              <a:t>Никола Чакаров</a:t>
            </a:r>
            <a:endParaRPr lang="en-US" sz="3600" i="1" dirty="0" smtClean="0"/>
          </a:p>
          <a:p>
            <a:pPr marL="0" indent="0">
              <a:buNone/>
            </a:pPr>
            <a:endParaRPr lang="en-US" dirty="0" smtClean="0"/>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13861" y="2032615"/>
            <a:ext cx="1010791" cy="1538402"/>
          </a:xfrm>
          <a:prstGeom prst="rect">
            <a:avLst/>
          </a:prstGeom>
          <a:ln>
            <a:noFill/>
          </a:ln>
          <a:effectLst>
            <a:outerShdw blurRad="190500" algn="tl" rotWithShape="0">
              <a:srgbClr val="000000">
                <a:alpha val="70000"/>
              </a:srgbClr>
            </a:outerShdw>
          </a:effectLst>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200950">
            <a:off x="7314959" y="4637202"/>
            <a:ext cx="1164766" cy="15928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20658697">
            <a:off x="6198471" y="3816232"/>
            <a:ext cx="1164196" cy="1538402"/>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757482">
            <a:off x="7332424" y="2896792"/>
            <a:ext cx="1152128" cy="1543030"/>
          </a:xfrm>
          <a:prstGeom prst="rect">
            <a:avLst/>
          </a:prstGeom>
          <a:ln>
            <a:noFill/>
          </a:ln>
          <a:effectLst>
            <a:outerShdw blurRad="292100" dist="139700" dir="2700000" algn="tl" rotWithShape="0">
              <a:srgbClr val="333333">
                <a:alpha val="65000"/>
              </a:srgbClr>
            </a:outerShdw>
          </a:effectLst>
        </p:spPr>
      </p:pic>
      <p:pic>
        <p:nvPicPr>
          <p:cNvPr id="17" name="Picture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21083431">
            <a:off x="7379034" y="1224619"/>
            <a:ext cx="1148656" cy="1591434"/>
          </a:xfrm>
          <a:prstGeom prst="rect">
            <a:avLst/>
          </a:prstGeom>
        </p:spPr>
      </p:pic>
      <p:pic>
        <p:nvPicPr>
          <p:cNvPr id="15" name="Picture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70056" y="368043"/>
            <a:ext cx="1105789" cy="154810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500" fill="hold"/>
                                        <p:tgtEl>
                                          <p:spTgt spid="15"/>
                                        </p:tgtEl>
                                        <p:attrNameLst>
                                          <p:attrName>ppt_w</p:attrName>
                                        </p:attrNameLst>
                                      </p:cBhvr>
                                      <p:tavLst>
                                        <p:tav tm="0">
                                          <p:val>
                                            <p:fltVal val="0"/>
                                          </p:val>
                                        </p:tav>
                                        <p:tav tm="100000">
                                          <p:val>
                                            <p:strVal val="#ppt_w"/>
                                          </p:val>
                                        </p:tav>
                                      </p:tavLst>
                                    </p:anim>
                                    <p:anim calcmode="lin" valueType="num">
                                      <p:cBhvr>
                                        <p:cTn id="8" dur="1500" fill="hold"/>
                                        <p:tgtEl>
                                          <p:spTgt spid="15"/>
                                        </p:tgtEl>
                                        <p:attrNameLst>
                                          <p:attrName>ppt_h</p:attrName>
                                        </p:attrNameLst>
                                      </p:cBhvr>
                                      <p:tavLst>
                                        <p:tav tm="0">
                                          <p:val>
                                            <p:fltVal val="0"/>
                                          </p:val>
                                        </p:tav>
                                        <p:tav tm="100000">
                                          <p:val>
                                            <p:strVal val="#ppt_h"/>
                                          </p:val>
                                        </p:tav>
                                      </p:tavLst>
                                    </p:anim>
                                    <p:anim calcmode="lin" valueType="num">
                                      <p:cBhvr>
                                        <p:cTn id="9" dur="1500" fill="hold"/>
                                        <p:tgtEl>
                                          <p:spTgt spid="15"/>
                                        </p:tgtEl>
                                        <p:attrNameLst>
                                          <p:attrName>style.rotation</p:attrName>
                                        </p:attrNameLst>
                                      </p:cBhvr>
                                      <p:tavLst>
                                        <p:tav tm="0">
                                          <p:val>
                                            <p:fltVal val="90"/>
                                          </p:val>
                                        </p:tav>
                                        <p:tav tm="100000">
                                          <p:val>
                                            <p:fltVal val="0"/>
                                          </p:val>
                                        </p:tav>
                                      </p:tavLst>
                                    </p:anim>
                                    <p:animEffect transition="in" filter="fade">
                                      <p:cBhvr>
                                        <p:cTn id="10" dur="1500"/>
                                        <p:tgtEl>
                                          <p:spTgt spid="15"/>
                                        </p:tgtEl>
                                      </p:cBhvr>
                                    </p:animEffect>
                                  </p:childTnLst>
                                </p:cTn>
                              </p:par>
                            </p:childTnLst>
                          </p:cTn>
                        </p:par>
                        <p:par>
                          <p:cTn id="11" fill="hold">
                            <p:stCondLst>
                              <p:cond delay="1500"/>
                            </p:stCondLst>
                            <p:childTnLst>
                              <p:par>
                                <p:cTn id="12" presetID="20" presetClass="entr" presetSubtype="0" fill="hold"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edge">
                                      <p:cBhvr>
                                        <p:cTn id="14" dur="1500"/>
                                        <p:tgtEl>
                                          <p:spTgt spid="17"/>
                                        </p:tgtEl>
                                      </p:cBhvr>
                                    </p:animEffect>
                                  </p:childTnLst>
                                </p:cTn>
                              </p:par>
                            </p:childTnLst>
                          </p:cTn>
                        </p:par>
                        <p:par>
                          <p:cTn id="15" fill="hold">
                            <p:stCondLst>
                              <p:cond delay="3000"/>
                            </p:stCondLst>
                            <p:childTnLst>
                              <p:par>
                                <p:cTn id="16" presetID="45" presetClass="entr" presetSubtype="0"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2000"/>
                                        <p:tgtEl>
                                          <p:spTgt spid="11"/>
                                        </p:tgtEl>
                                      </p:cBhvr>
                                    </p:animEffect>
                                    <p:anim calcmode="lin" valueType="num">
                                      <p:cBhvr>
                                        <p:cTn id="19" dur="2000" fill="hold"/>
                                        <p:tgtEl>
                                          <p:spTgt spid="11"/>
                                        </p:tgtEl>
                                        <p:attrNameLst>
                                          <p:attrName>ppt_w</p:attrName>
                                        </p:attrNameLst>
                                      </p:cBhvr>
                                      <p:tavLst>
                                        <p:tav tm="0" fmla="#ppt_w*sin(2.5*pi*$)">
                                          <p:val>
                                            <p:fltVal val="0"/>
                                          </p:val>
                                        </p:tav>
                                        <p:tav tm="100000">
                                          <p:val>
                                            <p:fltVal val="1"/>
                                          </p:val>
                                        </p:tav>
                                      </p:tavLst>
                                    </p:anim>
                                    <p:anim calcmode="lin" valueType="num">
                                      <p:cBhvr>
                                        <p:cTn id="20" dur="2000" fill="hold"/>
                                        <p:tgtEl>
                                          <p:spTgt spid="11"/>
                                        </p:tgtEl>
                                        <p:attrNameLst>
                                          <p:attrName>ppt_h</p:attrName>
                                        </p:attrNameLst>
                                      </p:cBhvr>
                                      <p:tavLst>
                                        <p:tav tm="0">
                                          <p:val>
                                            <p:strVal val="#ppt_h"/>
                                          </p:val>
                                        </p:tav>
                                        <p:tav tm="100000">
                                          <p:val>
                                            <p:strVal val="#ppt_h"/>
                                          </p:val>
                                        </p:tav>
                                      </p:tavLst>
                                    </p:anim>
                                  </p:childTnLst>
                                </p:cTn>
                              </p:par>
                            </p:childTnLst>
                          </p:cTn>
                        </p:par>
                        <p:par>
                          <p:cTn id="21" fill="hold">
                            <p:stCondLst>
                              <p:cond delay="5000"/>
                            </p:stCondLst>
                            <p:childTnLst>
                              <p:par>
                                <p:cTn id="22" presetID="53" presetClass="entr" presetSubtype="16"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p:cTn id="24" dur="1500" fill="hold"/>
                                        <p:tgtEl>
                                          <p:spTgt spid="9"/>
                                        </p:tgtEl>
                                        <p:attrNameLst>
                                          <p:attrName>ppt_w</p:attrName>
                                        </p:attrNameLst>
                                      </p:cBhvr>
                                      <p:tavLst>
                                        <p:tav tm="0">
                                          <p:val>
                                            <p:fltVal val="0"/>
                                          </p:val>
                                        </p:tav>
                                        <p:tav tm="100000">
                                          <p:val>
                                            <p:strVal val="#ppt_w"/>
                                          </p:val>
                                        </p:tav>
                                      </p:tavLst>
                                    </p:anim>
                                    <p:anim calcmode="lin" valueType="num">
                                      <p:cBhvr>
                                        <p:cTn id="25" dur="1500" fill="hold"/>
                                        <p:tgtEl>
                                          <p:spTgt spid="9"/>
                                        </p:tgtEl>
                                        <p:attrNameLst>
                                          <p:attrName>ppt_h</p:attrName>
                                        </p:attrNameLst>
                                      </p:cBhvr>
                                      <p:tavLst>
                                        <p:tav tm="0">
                                          <p:val>
                                            <p:fltVal val="0"/>
                                          </p:val>
                                        </p:tav>
                                        <p:tav tm="100000">
                                          <p:val>
                                            <p:strVal val="#ppt_h"/>
                                          </p:val>
                                        </p:tav>
                                      </p:tavLst>
                                    </p:anim>
                                    <p:animEffect transition="in" filter="fade">
                                      <p:cBhvr>
                                        <p:cTn id="26" dur="1500"/>
                                        <p:tgtEl>
                                          <p:spTgt spid="9"/>
                                        </p:tgtEl>
                                      </p:cBhvr>
                                    </p:animEffect>
                                  </p:childTnLst>
                                </p:cTn>
                              </p:par>
                            </p:childTnLst>
                          </p:cTn>
                        </p:par>
                        <p:par>
                          <p:cTn id="27" fill="hold">
                            <p:stCondLst>
                              <p:cond delay="6500"/>
                            </p:stCondLst>
                            <p:childTnLst>
                              <p:par>
                                <p:cTn id="28" presetID="25" presetClass="entr" presetSubtype="0"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75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31" dur="75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32" dur="750" accel="50000" fill="hold">
                                          <p:stCondLst>
                                            <p:cond delay="750"/>
                                          </p:stCondLst>
                                        </p:cTn>
                                        <p:tgtEl>
                                          <p:spTgt spid="8"/>
                                        </p:tgtEl>
                                        <p:attrNameLst>
                                          <p:attrName>ppt_w</p:attrName>
                                        </p:attrNameLst>
                                      </p:cBhvr>
                                      <p:tavLst>
                                        <p:tav tm="0">
                                          <p:val>
                                            <p:strVal val="#ppt_w*.05"/>
                                          </p:val>
                                        </p:tav>
                                        <p:tav tm="100000">
                                          <p:val>
                                            <p:strVal val="#ppt_w"/>
                                          </p:val>
                                        </p:tav>
                                      </p:tavLst>
                                    </p:anim>
                                    <p:anim calcmode="lin" valueType="num">
                                      <p:cBhvr>
                                        <p:cTn id="33" dur="1500" fill="hold"/>
                                        <p:tgtEl>
                                          <p:spTgt spid="8"/>
                                        </p:tgtEl>
                                        <p:attrNameLst>
                                          <p:attrName>ppt_h</p:attrName>
                                        </p:attrNameLst>
                                      </p:cBhvr>
                                      <p:tavLst>
                                        <p:tav tm="0">
                                          <p:val>
                                            <p:strVal val="#ppt_h"/>
                                          </p:val>
                                        </p:tav>
                                        <p:tav tm="100000">
                                          <p:val>
                                            <p:strVal val="#ppt_h"/>
                                          </p:val>
                                        </p:tav>
                                      </p:tavLst>
                                    </p:anim>
                                    <p:anim calcmode="lin" valueType="num">
                                      <p:cBhvr>
                                        <p:cTn id="34" dur="75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35" dur="75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36" dur="750" accel="50000" fill="hold">
                                          <p:stCondLst>
                                            <p:cond delay="750"/>
                                          </p:stCondLst>
                                        </p:cTn>
                                        <p:tgtEl>
                                          <p:spTgt spid="8"/>
                                        </p:tgtEl>
                                        <p:attrNameLst>
                                          <p:attrName>ppt_y</p:attrName>
                                        </p:attrNameLst>
                                      </p:cBhvr>
                                      <p:tavLst>
                                        <p:tav tm="0">
                                          <p:val>
                                            <p:strVal val="#ppt_y+.1"/>
                                          </p:val>
                                        </p:tav>
                                        <p:tav tm="100000">
                                          <p:val>
                                            <p:strVal val="#ppt_y"/>
                                          </p:val>
                                        </p:tav>
                                      </p:tavLst>
                                    </p:anim>
                                    <p:animEffect transition="in" filter="fade">
                                      <p:cBhvr>
                                        <p:cTn id="37" dur="1500" decel="50000">
                                          <p:stCondLst>
                                            <p:cond delay="0"/>
                                          </p:stCondLst>
                                        </p:cTn>
                                        <p:tgtEl>
                                          <p:spTgt spid="8"/>
                                        </p:tgtEl>
                                      </p:cBhvr>
                                    </p:animEffect>
                                  </p:childTnLst>
                                </p:cTn>
                              </p:par>
                            </p:childTnLst>
                          </p:cTn>
                        </p:par>
                        <p:par>
                          <p:cTn id="38" fill="hold">
                            <p:stCondLst>
                              <p:cond delay="8000"/>
                            </p:stCondLst>
                            <p:childTnLst>
                              <p:par>
                                <p:cTn id="39" presetID="52" presetClass="entr" presetSubtype="0" fill="hold" nodeType="afterEffect">
                                  <p:stCondLst>
                                    <p:cond delay="0"/>
                                  </p:stCondLst>
                                  <p:childTnLst>
                                    <p:set>
                                      <p:cBhvr>
                                        <p:cTn id="40" dur="1" fill="hold">
                                          <p:stCondLst>
                                            <p:cond delay="0"/>
                                          </p:stCondLst>
                                        </p:cTn>
                                        <p:tgtEl>
                                          <p:spTgt spid="16"/>
                                        </p:tgtEl>
                                        <p:attrNameLst>
                                          <p:attrName>style.visibility</p:attrName>
                                        </p:attrNameLst>
                                      </p:cBhvr>
                                      <p:to>
                                        <p:strVal val="visible"/>
                                      </p:to>
                                    </p:set>
                                    <p:animScale>
                                      <p:cBhvr>
                                        <p:cTn id="41" dur="15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2" dur="1500" decel="50000" fill="hold">
                                          <p:stCondLst>
                                            <p:cond delay="0"/>
                                          </p:stCondLst>
                                        </p:cTn>
                                        <p:tgtEl>
                                          <p:spTgt spid="16"/>
                                        </p:tgtEl>
                                        <p:attrNameLst>
                                          <p:attrName>ppt_x</p:attrName>
                                          <p:attrName>ppt_y</p:attrName>
                                        </p:attrNameLst>
                                      </p:cBhvr>
                                    </p:animMotion>
                                    <p:animEffect transition="in" filter="fade">
                                      <p:cBhvr>
                                        <p:cTn id="43" dur="1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43608" y="1259468"/>
            <a:ext cx="2880320" cy="553998"/>
          </a:xfrm>
          <a:prstGeom prst="rect">
            <a:avLst/>
          </a:prstGeom>
          <a:noFill/>
        </p:spPr>
        <p:txBody>
          <a:bodyPr wrap="square" rtlCol="0">
            <a:spAutoFit/>
          </a:bodyPr>
          <a:lstStyle/>
          <a:p>
            <a:r>
              <a:rPr lang="en-US" sz="3000" dirty="0" smtClean="0"/>
              <a:t>If (you ready</a:t>
            </a:r>
            <a:endParaRPr lang="bg-BG" sz="3000" dirty="0"/>
          </a:p>
        </p:txBody>
      </p:sp>
      <p:sp>
        <p:nvSpPr>
          <p:cNvPr id="6" name="TextBox 5"/>
          <p:cNvSpPr txBox="1"/>
          <p:nvPr/>
        </p:nvSpPr>
        <p:spPr>
          <a:xfrm>
            <a:off x="1043608" y="2411596"/>
            <a:ext cx="3600400" cy="553998"/>
          </a:xfrm>
          <a:prstGeom prst="rect">
            <a:avLst/>
          </a:prstGeom>
          <a:noFill/>
        </p:spPr>
        <p:txBody>
          <a:bodyPr wrap="square" rtlCol="0">
            <a:spAutoFit/>
          </a:bodyPr>
          <a:lstStyle/>
          <a:p>
            <a:r>
              <a:rPr lang="en-US" sz="3000" dirty="0"/>
              <a:t>t</a:t>
            </a:r>
            <a:r>
              <a:rPr lang="en-US" sz="3000" dirty="0" smtClean="0"/>
              <a:t>o play with us){</a:t>
            </a:r>
            <a:endParaRPr lang="bg-BG" sz="3000" dirty="0"/>
          </a:p>
        </p:txBody>
      </p:sp>
      <p:sp>
        <p:nvSpPr>
          <p:cNvPr id="7" name="TextBox 6"/>
          <p:cNvSpPr txBox="1"/>
          <p:nvPr/>
        </p:nvSpPr>
        <p:spPr>
          <a:xfrm>
            <a:off x="1043608" y="3563724"/>
            <a:ext cx="6480720" cy="1015663"/>
          </a:xfrm>
          <a:prstGeom prst="rect">
            <a:avLst/>
          </a:prstGeom>
          <a:noFill/>
        </p:spPr>
        <p:txBody>
          <a:bodyPr wrap="square" rtlCol="0">
            <a:spAutoFit/>
          </a:bodyPr>
          <a:lstStyle/>
          <a:p>
            <a:r>
              <a:rPr lang="en-US" sz="3000" dirty="0" smtClean="0"/>
              <a:t>	Object you = BLACKJACK.PLAYER;</a:t>
            </a:r>
          </a:p>
          <a:p>
            <a:r>
              <a:rPr lang="en-US" sz="3000" dirty="0"/>
              <a:t>}</a:t>
            </a:r>
            <a:endParaRPr lang="bg-BG" sz="3000" dirty="0"/>
          </a:p>
        </p:txBody>
      </p:sp>
      <p:sp>
        <p:nvSpPr>
          <p:cNvPr id="8" name="Title 2"/>
          <p:cNvSpPr>
            <a:spLocks noGrp="1"/>
          </p:cNvSpPr>
          <p:nvPr>
            <p:ph type="title"/>
          </p:nvPr>
        </p:nvSpPr>
        <p:spPr>
          <a:xfrm>
            <a:off x="381000" y="230188"/>
            <a:ext cx="8382000" cy="664797"/>
          </a:xfrm>
        </p:spPr>
        <p:txBody>
          <a:bodyPr/>
          <a:lstStyle/>
          <a:p>
            <a:r>
              <a:rPr dirty="0" smtClean="0"/>
              <a:t>What is the game?</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3968" y="764704"/>
            <a:ext cx="4206177" cy="279902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3808" y="4482205"/>
            <a:ext cx="3400425" cy="13335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1500"/>
                            </p:stCondLst>
                            <p:childTnLst>
                              <p:par>
                                <p:cTn id="17" presetID="42" presetClass="path" presetSubtype="0" accel="50000" decel="50000" fill="hold" nodeType="afterEffect">
                                  <p:stCondLst>
                                    <p:cond delay="0"/>
                                  </p:stCondLst>
                                  <p:childTnLst>
                                    <p:animMotion origin="layout" path="M 2.5E-6 7.40741E-7 L -0.22986 0.20417 " pathEditMode="relative" rAng="0" ptsTypes="AA">
                                      <p:cBhvr>
                                        <p:cTn id="18" dur="2000" fill="hold"/>
                                        <p:tgtEl>
                                          <p:spTgt spid="9"/>
                                        </p:tgtEl>
                                        <p:attrNameLst>
                                          <p:attrName>ppt_x</p:attrName>
                                          <p:attrName>ppt_y</p:attrName>
                                        </p:attrNameLst>
                                      </p:cBhvr>
                                      <p:rCtr x="-11493" y="10208"/>
                                    </p:animMotion>
                                  </p:childTnLst>
                                </p:cTn>
                              </p:par>
                            </p:childTnLst>
                          </p:cTn>
                        </p:par>
                        <p:par>
                          <p:cTn id="19" fill="hold">
                            <p:stCondLst>
                              <p:cond delay="3500"/>
                            </p:stCondLst>
                            <p:childTnLst>
                              <p:par>
                                <p:cTn id="20" presetID="6" presetClass="emph" presetSubtype="0" fill="hold" nodeType="afterEffect">
                                  <p:stCondLst>
                                    <p:cond delay="0"/>
                                  </p:stCondLst>
                                  <p:childTnLst>
                                    <p:animScale>
                                      <p:cBhvr>
                                        <p:cTn id="21" dur="2000" fill="hold"/>
                                        <p:tgtEl>
                                          <p:spTgt spid="9"/>
                                        </p:tgtEl>
                                      </p:cBhvr>
                                      <p:by x="150000" y="150000"/>
                                    </p:animScale>
                                  </p:childTnLst>
                                </p:cTn>
                              </p:par>
                            </p:childTnLst>
                          </p:cTn>
                        </p:par>
                        <p:par>
                          <p:cTn id="22" fill="hold">
                            <p:stCondLst>
                              <p:cond delay="5500"/>
                            </p:stCondLst>
                            <p:childTnLst>
                              <p:par>
                                <p:cTn id="23" presetID="10" presetClass="exit" presetSubtype="0" fill="hold" nodeType="afterEffect">
                                  <p:stCondLst>
                                    <p:cond delay="0"/>
                                  </p:stCondLst>
                                  <p:childTnLst>
                                    <p:animEffect transition="out" filter="fade">
                                      <p:cBhvr>
                                        <p:cTn id="24" dur="500"/>
                                        <p:tgtEl>
                                          <p:spTgt spid="9"/>
                                        </p:tgtEl>
                                      </p:cBhvr>
                                    </p:animEffect>
                                    <p:set>
                                      <p:cBhvr>
                                        <p:cTn id="25" dur="1" fill="hold">
                                          <p:stCondLst>
                                            <p:cond delay="499"/>
                                          </p:stCondLst>
                                        </p:cTn>
                                        <p:tgtEl>
                                          <p:spTgt spid="9"/>
                                        </p:tgtEl>
                                        <p:attrNameLst>
                                          <p:attrName>style.visibility</p:attrName>
                                        </p:attrNameLst>
                                      </p:cBhvr>
                                      <p:to>
                                        <p:strVal val="hidden"/>
                                      </p:to>
                                    </p:set>
                                  </p:childTnLst>
                                </p:cTn>
                              </p:par>
                            </p:childTnLst>
                          </p:cTn>
                        </p:par>
                        <p:par>
                          <p:cTn id="26" fill="hold">
                            <p:stCondLst>
                              <p:cond delay="6000"/>
                            </p:stCondLst>
                            <p:childTnLst>
                              <p:par>
                                <p:cTn id="27" presetID="2" presetClass="entr" presetSubtype="4"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par>
                          <p:cTn id="31" fill="hold">
                            <p:stCondLst>
                              <p:cond delay="6500"/>
                            </p:stCondLst>
                            <p:childTnLst>
                              <p:par>
                                <p:cTn id="32" presetID="31" presetClass="entr" presetSubtype="0"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1000" fill="hold"/>
                                        <p:tgtEl>
                                          <p:spTgt spid="10"/>
                                        </p:tgtEl>
                                        <p:attrNameLst>
                                          <p:attrName>ppt_w</p:attrName>
                                        </p:attrNameLst>
                                      </p:cBhvr>
                                      <p:tavLst>
                                        <p:tav tm="0">
                                          <p:val>
                                            <p:fltVal val="0"/>
                                          </p:val>
                                        </p:tav>
                                        <p:tav tm="100000">
                                          <p:val>
                                            <p:strVal val="#ppt_w"/>
                                          </p:val>
                                        </p:tav>
                                      </p:tavLst>
                                    </p:anim>
                                    <p:anim calcmode="lin" valueType="num">
                                      <p:cBhvr>
                                        <p:cTn id="35" dur="1000" fill="hold"/>
                                        <p:tgtEl>
                                          <p:spTgt spid="10"/>
                                        </p:tgtEl>
                                        <p:attrNameLst>
                                          <p:attrName>ppt_h</p:attrName>
                                        </p:attrNameLst>
                                      </p:cBhvr>
                                      <p:tavLst>
                                        <p:tav tm="0">
                                          <p:val>
                                            <p:fltVal val="0"/>
                                          </p:val>
                                        </p:tav>
                                        <p:tav tm="100000">
                                          <p:val>
                                            <p:strVal val="#ppt_h"/>
                                          </p:val>
                                        </p:tav>
                                      </p:tavLst>
                                    </p:anim>
                                    <p:anim calcmode="lin" valueType="num">
                                      <p:cBhvr>
                                        <p:cTn id="36" dur="1000" fill="hold"/>
                                        <p:tgtEl>
                                          <p:spTgt spid="10"/>
                                        </p:tgtEl>
                                        <p:attrNameLst>
                                          <p:attrName>style.rotation</p:attrName>
                                        </p:attrNameLst>
                                      </p:cBhvr>
                                      <p:tavLst>
                                        <p:tav tm="0">
                                          <p:val>
                                            <p:fltVal val="90"/>
                                          </p:val>
                                        </p:tav>
                                        <p:tav tm="100000">
                                          <p:val>
                                            <p:fltVal val="0"/>
                                          </p:val>
                                        </p:tav>
                                      </p:tavLst>
                                    </p:anim>
                                    <p:animEffect transition="in" filter="fade">
                                      <p:cBhvr>
                                        <p:cTn id="3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theme/theme1.xml><?xml version="1.0" encoding="utf-8"?>
<a:theme xmlns:a="http://schemas.openxmlformats.org/drawingml/2006/main" name="1_Green_Swirls_Template_Segoe_TP10286742">
  <a:themeElements>
    <a:clrScheme name="Green Template-Template">
      <a:dk1>
        <a:srgbClr val="000000"/>
      </a:dk1>
      <a:lt1>
        <a:srgbClr val="FFFFFF"/>
      </a:lt1>
      <a:dk2>
        <a:srgbClr val="1F7335"/>
      </a:dk2>
      <a:lt2>
        <a:srgbClr val="C4FF89"/>
      </a:lt2>
      <a:accent1>
        <a:srgbClr val="FFC000"/>
      </a:accent1>
      <a:accent2>
        <a:srgbClr val="3497AE"/>
      </a:accent2>
      <a:accent3>
        <a:srgbClr val="DF8045"/>
      </a:accent3>
      <a:accent4>
        <a:srgbClr val="7DCC2E"/>
      </a:accent4>
      <a:accent5>
        <a:srgbClr val="FF9929"/>
      </a:accent5>
      <a:accent6>
        <a:srgbClr val="7D3DA1"/>
      </a:accent6>
      <a:hlink>
        <a:srgbClr val="F0ED7B"/>
      </a:hlink>
      <a:folHlink>
        <a:srgbClr val="F3EB4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A463396-7DAC-4B7F-8764-DBF66DCA06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(Green swirls design)</Template>
  <TotalTime>312</TotalTime>
  <Words>150</Words>
  <Application>Microsoft Office PowerPoint</Application>
  <PresentationFormat>On-screen Show (4:3)</PresentationFormat>
  <Paragraphs>27</Paragraphs>
  <Slides>3</Slides>
  <Notes>3</Notes>
  <HiddenSlides>0</HiddenSlides>
  <MMClips>0</MMClips>
  <ScaleCrop>false</ScaleCrop>
  <HeadingPairs>
    <vt:vector size="4" baseType="variant">
      <vt:variant>
        <vt:lpstr>Theme</vt:lpstr>
      </vt:variant>
      <vt:variant>
        <vt:i4>2</vt:i4>
      </vt:variant>
      <vt:variant>
        <vt:lpstr>Slide Titles</vt:lpstr>
      </vt:variant>
      <vt:variant>
        <vt:i4>3</vt:i4>
      </vt:variant>
    </vt:vector>
  </HeadingPairs>
  <TitlesOfParts>
    <vt:vector size="5" baseType="lpstr">
      <vt:lpstr>1_Green_Swirls_Template_Segoe_TP10286742</vt:lpstr>
      <vt:lpstr>White with Courier font for code slides</vt:lpstr>
      <vt:lpstr>Java Script - Team project  “Black Jack” </vt:lpstr>
      <vt:lpstr>Team “EIRENE”</vt:lpstr>
      <vt:lpstr>What is the game?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 - Team project  “Black Jack”</dc:title>
  <dc:creator>Bojidar Atanasov</dc:creator>
  <cp:lastModifiedBy>Nikolova</cp:lastModifiedBy>
  <cp:revision>26</cp:revision>
  <dcterms:created xsi:type="dcterms:W3CDTF">2014-05-17T14:39:17Z</dcterms:created>
  <dcterms:modified xsi:type="dcterms:W3CDTF">2014-07-28T20:53:45Z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TC102867429990</vt:lpwstr>
  </property>
</Properties>
</file>