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0596"/>
            <a:ext cx="12192000" cy="862114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br>
              <a:rPr lang="pt-BR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</a:br>
            <a:r>
              <a:rPr lang="pt-BR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Analisando dados de um Dashboard de Vendas no </a:t>
            </a: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MARCEL VITOR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d882788-cdc2-4f90-bb74-a468cc3076ce}">
  <we:reference id="WA200003233" version="2.0.0.3" store="pt-BR" storeType="OMEX"/>
  <we:alternateReferences/>
  <we:properties>
    <we:property name="Microsoft.Office.CampaignId" value="&quot;none&quot;"/>
    <we:property name="reportUrl" value="&quot;/links/1LKX6F3JXm?ctid=2b30e687-6370-4e64-9249-67f58bbe03e8&amp;pbi_source=linkShare&amp;fromEntryPoint=share&quot;"/>
    <we:property name="reportState" value="&quot;CONNECTED&quot;"/>
    <we:property name="artifactViewState" value="&quot;live&quot;"/>
    <we:property name="reportEmbeddedTime" value="&quot;2025-04-02T20:17:27.925Z&quot;"/>
    <we:property name="creatorSessionId" value="&quot;9f58bc3e-3e20-465f-87aa-231e768ce0aa&quot;"/>
    <we:property name="creatorUserId" value="&quot;100320030EB5912F&quot;"/>
    <we:property name="creatorTenantId" value="&quot;2b30e687-6370-4e64-9249-67f58bbe03e8&quot;"/>
    <we:property name="pageDisplayName" value="&quot;Página 3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WTU8bMRD9K8jnqNqvZBNuIU2livIhUrhUqBqvZxcjx155vTQpyn/v2Ls0BdTCgUIOaA9rz4zHb57fWL5lQja1gvUxLJHts89ayAKEsXs5GzDdGQ9OTg6PpmeH34+nR3Mym9pJoxu2f8sc2ArdhWxaUD4FGb9dDhgodQqVn5WgGhywGm1jNCj5E7tgcjnb4mbAcFUrY8GnXDhw6NPeUDjNae/4Q0o7QuHkDS6wcJ31DGtjXT/nMU8nZRqBEJMkioZpVgha03TeAPPpeL9pADYz2oHUBMDbsiKLMIk5H6WjFCAZT7LI20upXB/C1/NVbaluYmNde75mVEVlLBGpWKjPYtOVc8tmRrXLMJrfsy9Maws8wzK4tJNuTZlKqUEX0tO1IapOrSEig2eB1RK1C+Yr82NmkTalMqLN4DeOqbih1SgegZhWlcUKXD+d/xeEewtQ2Fk/tbo/uegx3kuyNFJXqlfG9ii+dmUUqm2IbBQHYGdXYJ2XIL+mw/T802pjBdqDdTiCj9LeqSQZPKjgTcveXN7JmIKv/9Bmr5YO/svLw9Pb97hfuzTCc3olhUBNbvLyOOJZkUbjYRpF+XAsEijeNf4shDQspXsBjdcSd1/af6v27aTtXRgjpJMEOM9HRTLKU0DuU/2Tb4crx83qPt0+W5mPspHIkzyLYvrGSNf/TjTDzLTaEZW72wzPvfB3Be+5lq7ZWxglXqCBl1A/7N3Xa4mtNrqWyJGnacKBi3hYCCGGYpi9i/h1b/QdEkTQxBYJWyI92v3AtK6pocBT0Bj2r7sUEkMc0Q9aoOjH1v+/SFJQV+4FqNZXGp743VOCGJBc4RML/MOfBVgB3S9iswdwhAwAAA==&quot;"/>
    <we:property name="bookmark" value="&quot;H4sIAAAAAAAAA+1WTU/cMBD9KyjnVeXE+djlBlsqVaoqxLZcKg5jexKMvHbkOHS3aP97x0koBdSWA4U9oD2sPTOeefP8xspNonTXGth+hjUmh8lHq7QE5fxBlcwSOxqxZBznWAgpgXEm+bxC8ro2aGe75PAmCeAbDOe668HETGT8djFLwJhTaOKuBtPhLGnRd86C0T9wDCZX8D3uZgluWuM8xJSrAAFj2msKpz1BSN9xqggy6GtcoQyj9Qxb58O0F6ngi5ozUGqRMVbwXCo6043eAea/42PRAdjS2QDaEoBoy2XOMEuFKHnJAbL5ImfRXmsTphCxPdm0nvomNrZtpG1JXTTOE58mGfrz2I3t3CRLZ/r1sDq5Z1+53ks8w3pw2aDDljLV2oKVOtK1I6pOvSMiB88KmzXaMJgv3felRypKbbDd7BeOI3VNp1E9AnHUNB4bCNP25L8gPFiBwdH6obfTzbHHeC/I0mnbmEkZd1fxZWxDmr4jslEdg19egg9RguKKLjPyT6edV+iPt8MVvNf+ViXZ7EEHr9r27uJWxhR89Zs2J7WM8J9fHpHeadTj2bVTkdNLrRRacpNXpEzkkrN5wRmrirnKQL5p/EkIaVnr8AwabzXuv7T/1O3rSTu6MEXgiwyEqEqZlRUHFDHVX/kOuAnCbe7THbPVVZmXqsqqnKX0myM9/3sxDEvX20BU7u8wPPXB3xe8X60O3cHKGfUMA7yG9uHsvtxI3GljHIkKBeeZAKHSQiqlClXkbyJ+2Rd9jwQxaOIOSbJG+miPC9eHrgWJp2BxqN+OKTQOcUQ/WIVqWvv4/0mTgsZ2z8H0sdPhEz8ZygzVfgJk6JoKWwwAAA==&quot;"/>
    <we:property name="datasetId" value="&quot;f1300995-c15b-4cc9-9db3-979a8fa3a64a&quot;"/>
    <we:property name="embedUrl" value="&quot;/reportEmbed?reportId=cb0e0e25-458e-4e47-9164-2584ff931f0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 Analisando dados de um Dashboard de Vendas no Microsoft Power BI – MARCEL VITOR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Marcel Ribeiro Vitor</cp:lastModifiedBy>
  <cp:revision>3</cp:revision>
  <dcterms:created xsi:type="dcterms:W3CDTF">2018-06-07T21:39:02Z</dcterms:created>
  <dcterms:modified xsi:type="dcterms:W3CDTF">2025-04-02T20:24:23Z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