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3" r:id="rId2"/>
    <p:sldId id="257" r:id="rId3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2CE4D2CD-96E5-4C2F-8B60-025D617715A2}">
          <p14:sldIdLst>
            <p14:sldId id="263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0" autoAdjust="0"/>
    <p:restoredTop sz="78333" autoAdjust="0"/>
  </p:normalViewPr>
  <p:slideViewPr>
    <p:cSldViewPr>
      <p:cViewPr varScale="1">
        <p:scale>
          <a:sx n="88" d="100"/>
          <a:sy n="88" d="100"/>
        </p:scale>
        <p:origin x="1694" y="6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7BC90CA-E9B9-426F-8C01-CDEAB966AFE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 smtClean="0"/>
              <a:t>Fare clic per modificare gli stili del testo dello schema</a:t>
            </a:r>
          </a:p>
          <a:p>
            <a:pPr lvl="1"/>
            <a:r>
              <a:rPr lang="it-IT" altLang="it-IT" noProof="0" smtClean="0"/>
              <a:t>Secondo livello</a:t>
            </a:r>
          </a:p>
          <a:p>
            <a:pPr lvl="2"/>
            <a:r>
              <a:rPr lang="it-IT" altLang="it-IT" noProof="0" smtClean="0"/>
              <a:t>Terzo livello</a:t>
            </a:r>
          </a:p>
          <a:p>
            <a:pPr lvl="3"/>
            <a:r>
              <a:rPr lang="it-IT" altLang="it-IT" noProof="0" smtClean="0"/>
              <a:t>Quarto livello</a:t>
            </a:r>
          </a:p>
          <a:p>
            <a:pPr lvl="4"/>
            <a:r>
              <a:rPr lang="it-IT" altLang="it-IT" noProof="0" smtClean="0"/>
              <a:t>Quinto livello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71E44D7-A746-4950-A8D9-51D0BC257EA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34BD982-D684-4F87-9281-CB7893FCC973}" type="slidenum">
              <a:rPr lang="it-IT" altLang="it-IT" sz="1200" smtClean="0">
                <a:solidFill>
                  <a:schemeClr val="tx1"/>
                </a:solidFill>
              </a:rPr>
              <a:pPr/>
              <a:t>1</a:t>
            </a:fld>
            <a:endParaRPr lang="it-IT" altLang="it-IT" sz="1200" smtClean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7617BC-8521-4C34-90AA-1BA72246C222}" type="slidenum">
              <a:rPr lang="it-IT" altLang="it-IT" sz="1200" smtClean="0">
                <a:solidFill>
                  <a:schemeClr val="tx1"/>
                </a:solidFill>
              </a:rPr>
              <a:pPr/>
              <a:t>2</a:t>
            </a:fld>
            <a:endParaRPr lang="it-IT" altLang="it-IT" sz="1200" smtClean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3DCC4-1842-4F11-93C4-84E69083E3DC}" type="datetime1">
              <a:rPr lang="it-IT" altLang="it-IT"/>
              <a:pPr>
                <a:defRPr/>
              </a:pPr>
              <a:t>09/04/2018</a:t>
            </a:fld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C2C7DA0-2BC6-4CCE-B2CB-2873BB45073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529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EBD60-CBA1-4F63-9610-DE84C5B14564}" type="datetime1">
              <a:rPr lang="it-IT" altLang="it-IT"/>
              <a:pPr>
                <a:defRPr/>
              </a:pPr>
              <a:t>09/04/2018</a:t>
            </a:fld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5B5B773-8024-4FAA-8C9B-23F5CF967D2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7729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EE94-3AC0-495F-89D9-282B365F8E26}" type="datetime1">
              <a:rPr lang="it-IT" altLang="it-IT"/>
              <a:pPr>
                <a:defRPr/>
              </a:pPr>
              <a:t>09/04/2018</a:t>
            </a:fld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8B085699-EC8B-4584-AD24-6517F1E293D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46228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7EBB5-5D1F-481A-BBDB-640A2FBEE14E}" type="datetime1">
              <a:rPr lang="it-IT" altLang="it-IT"/>
              <a:pPr>
                <a:defRPr/>
              </a:pPr>
              <a:t>09/04/2018</a:t>
            </a:fld>
            <a:endParaRPr lang="it-IT" alt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E4E1135-2BB7-4CA4-B091-D50E8410CEC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2136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43E85-00C6-4ED0-9394-E863425CB0AA}" type="datetime1">
              <a:rPr lang="it-IT" altLang="it-IT"/>
              <a:pPr>
                <a:defRPr/>
              </a:pPr>
              <a:t>09/04/2018</a:t>
            </a:fld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A0E02A5A-264D-4542-BB27-58B9529468A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06237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5B646-0B79-4C9D-9EC4-3754C9AC0624}" type="datetime1">
              <a:rPr lang="it-IT" altLang="it-IT"/>
              <a:pPr>
                <a:defRPr/>
              </a:pPr>
              <a:t>09/04/2018</a:t>
            </a:fld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A1FE1D2-CDDD-4816-A06D-D9023C8A7F9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4202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71392-F4B4-43F4-9FA0-E568DDC59337}" type="datetime1">
              <a:rPr lang="it-IT" altLang="it-IT"/>
              <a:pPr>
                <a:defRPr/>
              </a:pPr>
              <a:t>09/04/2018</a:t>
            </a:fld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E694041-8CBC-4945-844F-862B759F86E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5905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5D633-2F80-4407-89DD-2366E1BA72E3}" type="datetime1">
              <a:rPr lang="it-IT" altLang="it-IT"/>
              <a:pPr>
                <a:defRPr/>
              </a:pPr>
              <a:t>09/04/2018</a:t>
            </a:fld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479CACC-90A5-4FB1-9F3B-2C7E6AE35FE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1095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2F21F-E619-4A3E-9616-7CB039DD26B5}" type="datetime1">
              <a:rPr lang="it-IT" altLang="it-IT"/>
              <a:pPr>
                <a:defRPr/>
              </a:pPr>
              <a:t>09/04/2018</a:t>
            </a:fld>
            <a:endParaRPr lang="it-IT" alt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A1B6EC4-C6A6-4973-B3A8-AA6208C6C0E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4256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47D40-BB25-44E7-8CE1-AA314892B367}" type="datetime1">
              <a:rPr lang="it-IT" altLang="it-IT"/>
              <a:pPr>
                <a:defRPr/>
              </a:pPr>
              <a:t>09/04/2018</a:t>
            </a:fld>
            <a:endParaRPr lang="it-IT" alt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AB191F1B-F7CF-41E1-A5F4-54B95388572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4825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79627-6916-4167-831D-954455468968}" type="datetime1">
              <a:rPr lang="it-IT" altLang="it-IT"/>
              <a:pPr>
                <a:defRPr/>
              </a:pPr>
              <a:t>09/04/2018</a:t>
            </a:fld>
            <a:endParaRPr lang="it-IT" alt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D08412A6-BFD3-44EC-A758-FBADE5B6409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4838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8ED76-8931-41ED-A9FF-F3306D79D910}" type="datetime1">
              <a:rPr lang="it-IT" altLang="it-IT"/>
              <a:pPr>
                <a:defRPr/>
              </a:pPr>
              <a:t>09/04/2018</a:t>
            </a:fld>
            <a:endParaRPr lang="it-IT" alt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A35AAF6D-355B-4C2F-81D9-93CF3CAEBB5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183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8663C-D96C-4D10-B4EE-5E9190221FB6}" type="datetime1">
              <a:rPr lang="it-IT" altLang="it-IT"/>
              <a:pPr>
                <a:defRPr/>
              </a:pPr>
              <a:t>09/04/2018</a:t>
            </a:fld>
            <a:endParaRPr lang="it-IT" alt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4AADD5F-C69A-4581-B28D-C100FB6293E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7547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398F4-D553-42A2-B369-8669C4D9FC5B}" type="datetime1">
              <a:rPr lang="it-IT" altLang="it-IT"/>
              <a:pPr>
                <a:defRPr/>
              </a:pPr>
              <a:t>09/04/2018</a:t>
            </a:fld>
            <a:endParaRPr lang="it-IT" alt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65BFAA3-C6A5-48F1-BB24-80BADB4CA97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174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/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 smtClean="0"/>
            </a:p>
          </p:txBody>
        </p:sp>
        <p:sp>
          <p:nvSpPr>
            <p:cNvPr id="1033" name="Rectangle 14"/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 smtClean="0"/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483D058B-F57A-4D13-841E-F8483A1116A8}" type="datetime1">
              <a:rPr lang="it-IT" altLang="it-IT"/>
              <a:pPr>
                <a:defRPr/>
              </a:pPr>
              <a:t>09/04/2018</a:t>
            </a:fld>
            <a:endParaRPr lang="it-IT" alt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9B9C7EE-F8BE-4C21-97FD-6B770CDFD12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1189038"/>
            <a:ext cx="6138863" cy="685800"/>
          </a:xfrm>
        </p:spPr>
        <p:txBody>
          <a:bodyPr/>
          <a:lstStyle/>
          <a:p>
            <a:pPr algn="l" eaLnBrk="1" hangingPunct="1"/>
            <a:r>
              <a:rPr lang="it-IT" altLang="it-IT" sz="1800" smtClean="0">
                <a:solidFill>
                  <a:schemeClr val="bg1"/>
                </a:solidFill>
              </a:rPr>
              <a:t>Confronto tra le reti Darknet Yolo e Faster-RCNN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47900" y="409575"/>
            <a:ext cx="6096000" cy="581025"/>
          </a:xfrm>
        </p:spPr>
        <p:txBody>
          <a:bodyPr anchor="t"/>
          <a:lstStyle/>
          <a:p>
            <a:pPr algn="l" eaLnBrk="1" hangingPunct="1"/>
            <a:r>
              <a:rPr lang="it-IT" altLang="it-IT" sz="2400" smtClean="0">
                <a:solidFill>
                  <a:schemeClr val="bg1"/>
                </a:solidFill>
              </a:rPr>
              <a:t>Progetto per il corso di Metodi Quantitativi Per L’Informatica:</a:t>
            </a:r>
          </a:p>
        </p:txBody>
      </p:sp>
      <p:grpSp>
        <p:nvGrpSpPr>
          <p:cNvPr id="4101" name="Group 17"/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3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3" descr="logo +marchi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16" descr="fasc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2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79388" y="2968625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Marco Costa, 1691388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piè di pagina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Marco Costa, 1691388</a:t>
            </a:r>
          </a:p>
        </p:txBody>
      </p:sp>
      <p:sp>
        <p:nvSpPr>
          <p:cNvPr id="6147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20801F-912C-4EFA-9B94-AD8B057414BF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7416800" cy="509587"/>
          </a:xfrm>
        </p:spPr>
        <p:txBody>
          <a:bodyPr/>
          <a:lstStyle/>
          <a:p>
            <a:pPr algn="ctr" eaLnBrk="1" hangingPunct="1"/>
            <a:r>
              <a:rPr lang="it-IT" altLang="it-IT" dirty="0" err="1" smtClean="0"/>
              <a:t>Purpose</a:t>
            </a:r>
            <a:r>
              <a:rPr lang="it-IT" altLang="it-IT" dirty="0" smtClean="0"/>
              <a:t> of the Project</a:t>
            </a:r>
            <a:endParaRPr lang="it-IT" altLang="it-IT" dirty="0" smtClean="0"/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358</TotalTime>
  <Words>33</Words>
  <Application>Microsoft Office PowerPoint</Application>
  <PresentationFormat>Presentazione su schermo (4:3)</PresentationFormat>
  <Paragraphs>8</Paragraphs>
  <Slides>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ＭＳ Ｐゴシック</vt:lpstr>
      <vt:lpstr>Arial</vt:lpstr>
      <vt:lpstr>la sapienza</vt:lpstr>
      <vt:lpstr>Progetto per il corso di Metodi Quantitativi Per L’Informatica:</vt:lpstr>
      <vt:lpstr>Purpose of the Project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Marco Costa</cp:lastModifiedBy>
  <cp:revision>21</cp:revision>
  <dcterms:created xsi:type="dcterms:W3CDTF">2006-11-20T16:13:10Z</dcterms:created>
  <dcterms:modified xsi:type="dcterms:W3CDTF">2018-04-09T21:59:20Z</dcterms:modified>
  <cp:category/>
</cp:coreProperties>
</file>