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79" r:id="rId4"/>
    <p:sldId id="380" r:id="rId5"/>
    <p:sldId id="383" r:id="rId6"/>
    <p:sldId id="382" r:id="rId7"/>
    <p:sldId id="378" r:id="rId8"/>
    <p:sldId id="370" r:id="rId9"/>
    <p:sldId id="260" r:id="rId10"/>
    <p:sldId id="269" r:id="rId11"/>
  </p:sldIdLst>
  <p:sldSz cx="18288000" cy="10287000"/>
  <p:notesSz cx="18288000" cy="10287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1904D"/>
    <a:srgbClr val="3776B1"/>
    <a:srgbClr val="F18841"/>
    <a:srgbClr val="005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9935" autoAdjust="0"/>
  </p:normalViewPr>
  <p:slideViewPr>
    <p:cSldViewPr>
      <p:cViewPr varScale="1">
        <p:scale>
          <a:sx n="50" d="100"/>
          <a:sy n="50" d="100"/>
        </p:scale>
        <p:origin x="86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2E84-E5D4-5A4D-82AF-E2D39D1DF87D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3390F-E1B9-4D4A-829D-B680649151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02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3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25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5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84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3390F-E1B9-4D4A-829D-B6806491514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22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494956"/>
            <a:ext cx="13716000" cy="2769989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55399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1661375A-C223-44C8-917C-F7C3A1BCD50F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0" y="9566910"/>
            <a:ext cx="5852160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7361" y="9566910"/>
            <a:ext cx="4206240" cy="276999"/>
          </a:xfrm>
        </p:spPr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5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5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6198" y="3512130"/>
            <a:ext cx="12767310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241" y="2920991"/>
            <a:ext cx="15115517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3.svg"/><Relationship Id="rId3" Type="http://schemas.openxmlformats.org/officeDocument/2006/relationships/image" Target="../media/image14.svg"/><Relationship Id="rId7" Type="http://schemas.openxmlformats.org/officeDocument/2006/relationships/image" Target="../media/image29.sv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27.svg"/><Relationship Id="rId9" Type="http://schemas.openxmlformats.org/officeDocument/2006/relationships/image" Target="../media/image31.sv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29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5.svg"/><Relationship Id="rId5" Type="http://schemas.openxmlformats.org/officeDocument/2006/relationships/image" Target="../media/image33.svg"/><Relationship Id="rId15" Type="http://schemas.openxmlformats.org/officeDocument/2006/relationships/image" Target="../media/image25.svg"/><Relationship Id="rId10" Type="http://schemas.openxmlformats.org/officeDocument/2006/relationships/image" Target="../media/image34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12" Type="http://schemas.openxmlformats.org/officeDocument/2006/relationships/image" Target="../media/image3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sv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10" Type="http://schemas.openxmlformats.org/officeDocument/2006/relationships/image" Target="../media/image21.svg"/><Relationship Id="rId4" Type="http://schemas.openxmlformats.org/officeDocument/2006/relationships/image" Target="../media/image33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1.svg"/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12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29.sv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1.sv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1402" y="1658874"/>
            <a:ext cx="6553997" cy="6706464"/>
          </a:xfrm>
          <a:custGeom>
            <a:avLst/>
            <a:gdLst/>
            <a:ahLst/>
            <a:cxnLst/>
            <a:rect l="l" t="t" r="r" b="b"/>
            <a:pathLst>
              <a:path w="6210300" h="6210300">
                <a:moveTo>
                  <a:pt x="3105150" y="6210300"/>
                </a:moveTo>
                <a:lnTo>
                  <a:pt x="3056702" y="6209929"/>
                </a:lnTo>
                <a:lnTo>
                  <a:pt x="3008432" y="6208822"/>
                </a:lnTo>
                <a:lnTo>
                  <a:pt x="2960347" y="6206983"/>
                </a:lnTo>
                <a:lnTo>
                  <a:pt x="2912452" y="6204418"/>
                </a:lnTo>
                <a:lnTo>
                  <a:pt x="2864751" y="6201132"/>
                </a:lnTo>
                <a:lnTo>
                  <a:pt x="2817250" y="6197130"/>
                </a:lnTo>
                <a:lnTo>
                  <a:pt x="2769955" y="6192418"/>
                </a:lnTo>
                <a:lnTo>
                  <a:pt x="2722871" y="6187002"/>
                </a:lnTo>
                <a:lnTo>
                  <a:pt x="2676004" y="6180886"/>
                </a:lnTo>
                <a:lnTo>
                  <a:pt x="2629358" y="6174076"/>
                </a:lnTo>
                <a:lnTo>
                  <a:pt x="2582939" y="6166577"/>
                </a:lnTo>
                <a:lnTo>
                  <a:pt x="2536752" y="6158395"/>
                </a:lnTo>
                <a:lnTo>
                  <a:pt x="2490804" y="6149534"/>
                </a:lnTo>
                <a:lnTo>
                  <a:pt x="2445098" y="6140002"/>
                </a:lnTo>
                <a:lnTo>
                  <a:pt x="2399641" y="6129802"/>
                </a:lnTo>
                <a:lnTo>
                  <a:pt x="2354438" y="6118940"/>
                </a:lnTo>
                <a:lnTo>
                  <a:pt x="2309494" y="6107422"/>
                </a:lnTo>
                <a:lnTo>
                  <a:pt x="2264815" y="6095252"/>
                </a:lnTo>
                <a:lnTo>
                  <a:pt x="2220406" y="6082437"/>
                </a:lnTo>
                <a:lnTo>
                  <a:pt x="2176272" y="6068981"/>
                </a:lnTo>
                <a:lnTo>
                  <a:pt x="2132419" y="6054891"/>
                </a:lnTo>
                <a:lnTo>
                  <a:pt x="2088852" y="6040171"/>
                </a:lnTo>
                <a:lnTo>
                  <a:pt x="2045577" y="6024826"/>
                </a:lnTo>
                <a:lnTo>
                  <a:pt x="2002599" y="6008863"/>
                </a:lnTo>
                <a:lnTo>
                  <a:pt x="1959922" y="5992286"/>
                </a:lnTo>
                <a:lnTo>
                  <a:pt x="1917553" y="5975100"/>
                </a:lnTo>
                <a:lnTo>
                  <a:pt x="1875498" y="5957312"/>
                </a:lnTo>
                <a:lnTo>
                  <a:pt x="1833760" y="5938927"/>
                </a:lnTo>
                <a:lnTo>
                  <a:pt x="1792346" y="5919949"/>
                </a:lnTo>
                <a:lnTo>
                  <a:pt x="1751262" y="5900385"/>
                </a:lnTo>
                <a:lnTo>
                  <a:pt x="1710511" y="5880240"/>
                </a:lnTo>
                <a:lnTo>
                  <a:pt x="1670101" y="5859518"/>
                </a:lnTo>
                <a:lnTo>
                  <a:pt x="1630035" y="5838226"/>
                </a:lnTo>
                <a:lnTo>
                  <a:pt x="1590321" y="5816368"/>
                </a:lnTo>
                <a:lnTo>
                  <a:pt x="1550962" y="5793951"/>
                </a:lnTo>
                <a:lnTo>
                  <a:pt x="1511964" y="5770979"/>
                </a:lnTo>
                <a:lnTo>
                  <a:pt x="1473333" y="5747458"/>
                </a:lnTo>
                <a:lnTo>
                  <a:pt x="1435074" y="5723394"/>
                </a:lnTo>
                <a:lnTo>
                  <a:pt x="1397192" y="5698791"/>
                </a:lnTo>
                <a:lnTo>
                  <a:pt x="1359693" y="5673655"/>
                </a:lnTo>
                <a:lnTo>
                  <a:pt x="1322582" y="5647991"/>
                </a:lnTo>
                <a:lnTo>
                  <a:pt x="1285865" y="5621805"/>
                </a:lnTo>
                <a:lnTo>
                  <a:pt x="1249546" y="5595102"/>
                </a:lnTo>
                <a:lnTo>
                  <a:pt x="1213632" y="5567887"/>
                </a:lnTo>
                <a:lnTo>
                  <a:pt x="1178127" y="5540166"/>
                </a:lnTo>
                <a:lnTo>
                  <a:pt x="1143037" y="5511945"/>
                </a:lnTo>
                <a:lnTo>
                  <a:pt x="1108368" y="5483228"/>
                </a:lnTo>
                <a:lnTo>
                  <a:pt x="1074124" y="5454021"/>
                </a:lnTo>
                <a:lnTo>
                  <a:pt x="1040311" y="5424329"/>
                </a:lnTo>
                <a:lnTo>
                  <a:pt x="1006935" y="5394158"/>
                </a:lnTo>
                <a:lnTo>
                  <a:pt x="974000" y="5363512"/>
                </a:lnTo>
                <a:lnTo>
                  <a:pt x="941513" y="5332399"/>
                </a:lnTo>
                <a:lnTo>
                  <a:pt x="909478" y="5300821"/>
                </a:lnTo>
                <a:lnTo>
                  <a:pt x="877901" y="5268787"/>
                </a:lnTo>
                <a:lnTo>
                  <a:pt x="846787" y="5236299"/>
                </a:lnTo>
                <a:lnTo>
                  <a:pt x="816142" y="5203364"/>
                </a:lnTo>
                <a:lnTo>
                  <a:pt x="785971" y="5169988"/>
                </a:lnTo>
                <a:lnTo>
                  <a:pt x="756279" y="5136175"/>
                </a:lnTo>
                <a:lnTo>
                  <a:pt x="727072" y="5101931"/>
                </a:lnTo>
                <a:lnTo>
                  <a:pt x="698354" y="5067262"/>
                </a:lnTo>
                <a:lnTo>
                  <a:pt x="670133" y="5032172"/>
                </a:lnTo>
                <a:lnTo>
                  <a:pt x="642412" y="4996667"/>
                </a:lnTo>
                <a:lnTo>
                  <a:pt x="615198" y="4960753"/>
                </a:lnTo>
                <a:lnTo>
                  <a:pt x="588495" y="4924434"/>
                </a:lnTo>
                <a:lnTo>
                  <a:pt x="562308" y="4887717"/>
                </a:lnTo>
                <a:lnTo>
                  <a:pt x="536645" y="4850606"/>
                </a:lnTo>
                <a:lnTo>
                  <a:pt x="511509" y="4813107"/>
                </a:lnTo>
                <a:lnTo>
                  <a:pt x="486905" y="4775226"/>
                </a:lnTo>
                <a:lnTo>
                  <a:pt x="462841" y="4736966"/>
                </a:lnTo>
                <a:lnTo>
                  <a:pt x="439320" y="4698335"/>
                </a:lnTo>
                <a:lnTo>
                  <a:pt x="416348" y="4659338"/>
                </a:lnTo>
                <a:lnTo>
                  <a:pt x="393931" y="4619979"/>
                </a:lnTo>
                <a:lnTo>
                  <a:pt x="372073" y="4580264"/>
                </a:lnTo>
                <a:lnTo>
                  <a:pt x="350781" y="4540199"/>
                </a:lnTo>
                <a:lnTo>
                  <a:pt x="330060" y="4499788"/>
                </a:lnTo>
                <a:lnTo>
                  <a:pt x="309914" y="4459038"/>
                </a:lnTo>
                <a:lnTo>
                  <a:pt x="290350" y="4417953"/>
                </a:lnTo>
                <a:lnTo>
                  <a:pt x="271372" y="4376539"/>
                </a:lnTo>
                <a:lnTo>
                  <a:pt x="252987" y="4334802"/>
                </a:lnTo>
                <a:lnTo>
                  <a:pt x="235199" y="4292746"/>
                </a:lnTo>
                <a:lnTo>
                  <a:pt x="218014" y="4250377"/>
                </a:lnTo>
                <a:lnTo>
                  <a:pt x="201437" y="4207701"/>
                </a:lnTo>
                <a:lnTo>
                  <a:pt x="185473" y="4164722"/>
                </a:lnTo>
                <a:lnTo>
                  <a:pt x="170129" y="4121447"/>
                </a:lnTo>
                <a:lnTo>
                  <a:pt x="155408" y="4077880"/>
                </a:lnTo>
                <a:lnTo>
                  <a:pt x="141318" y="4034027"/>
                </a:lnTo>
                <a:lnTo>
                  <a:pt x="127862" y="3989893"/>
                </a:lnTo>
                <a:lnTo>
                  <a:pt x="115047" y="3945484"/>
                </a:lnTo>
                <a:lnTo>
                  <a:pt x="102878" y="3900805"/>
                </a:lnTo>
                <a:lnTo>
                  <a:pt x="91359" y="3855861"/>
                </a:lnTo>
                <a:lnTo>
                  <a:pt x="80498" y="3810658"/>
                </a:lnTo>
                <a:lnTo>
                  <a:pt x="70298" y="3765201"/>
                </a:lnTo>
                <a:lnTo>
                  <a:pt x="60765" y="3719496"/>
                </a:lnTo>
                <a:lnTo>
                  <a:pt x="51905" y="3673547"/>
                </a:lnTo>
                <a:lnTo>
                  <a:pt x="43723" y="3627361"/>
                </a:lnTo>
                <a:lnTo>
                  <a:pt x="36224" y="3580942"/>
                </a:lnTo>
                <a:lnTo>
                  <a:pt x="29414" y="3534296"/>
                </a:lnTo>
                <a:lnTo>
                  <a:pt x="23298" y="3487428"/>
                </a:lnTo>
                <a:lnTo>
                  <a:pt x="17881" y="3440344"/>
                </a:lnTo>
                <a:lnTo>
                  <a:pt x="13169" y="3393049"/>
                </a:lnTo>
                <a:lnTo>
                  <a:pt x="9167" y="3345548"/>
                </a:lnTo>
                <a:lnTo>
                  <a:pt x="5881" y="3297848"/>
                </a:lnTo>
                <a:lnTo>
                  <a:pt x="3316" y="3249952"/>
                </a:lnTo>
                <a:lnTo>
                  <a:pt x="1477" y="3201867"/>
                </a:lnTo>
                <a:lnTo>
                  <a:pt x="370" y="3153598"/>
                </a:lnTo>
                <a:lnTo>
                  <a:pt x="0" y="3105150"/>
                </a:lnTo>
                <a:lnTo>
                  <a:pt x="370" y="3056702"/>
                </a:lnTo>
                <a:lnTo>
                  <a:pt x="1477" y="3008432"/>
                </a:lnTo>
                <a:lnTo>
                  <a:pt x="3316" y="2960347"/>
                </a:lnTo>
                <a:lnTo>
                  <a:pt x="5881" y="2912452"/>
                </a:lnTo>
                <a:lnTo>
                  <a:pt x="9167" y="2864751"/>
                </a:lnTo>
                <a:lnTo>
                  <a:pt x="13169" y="2817250"/>
                </a:lnTo>
                <a:lnTo>
                  <a:pt x="17881" y="2769955"/>
                </a:lnTo>
                <a:lnTo>
                  <a:pt x="23298" y="2722871"/>
                </a:lnTo>
                <a:lnTo>
                  <a:pt x="29414" y="2676004"/>
                </a:lnTo>
                <a:lnTo>
                  <a:pt x="36224" y="2629358"/>
                </a:lnTo>
                <a:lnTo>
                  <a:pt x="43723" y="2582939"/>
                </a:lnTo>
                <a:lnTo>
                  <a:pt x="51905" y="2536752"/>
                </a:lnTo>
                <a:lnTo>
                  <a:pt x="60765" y="2490804"/>
                </a:lnTo>
                <a:lnTo>
                  <a:pt x="70298" y="2445098"/>
                </a:lnTo>
                <a:lnTo>
                  <a:pt x="80498" y="2399641"/>
                </a:lnTo>
                <a:lnTo>
                  <a:pt x="91359" y="2354438"/>
                </a:lnTo>
                <a:lnTo>
                  <a:pt x="102878" y="2309494"/>
                </a:lnTo>
                <a:lnTo>
                  <a:pt x="115047" y="2264815"/>
                </a:lnTo>
                <a:lnTo>
                  <a:pt x="127862" y="2220406"/>
                </a:lnTo>
                <a:lnTo>
                  <a:pt x="141318" y="2176272"/>
                </a:lnTo>
                <a:lnTo>
                  <a:pt x="155408" y="2132419"/>
                </a:lnTo>
                <a:lnTo>
                  <a:pt x="170129" y="2088852"/>
                </a:lnTo>
                <a:lnTo>
                  <a:pt x="185473" y="2045577"/>
                </a:lnTo>
                <a:lnTo>
                  <a:pt x="201437" y="2002599"/>
                </a:lnTo>
                <a:lnTo>
                  <a:pt x="218014" y="1959922"/>
                </a:lnTo>
                <a:lnTo>
                  <a:pt x="235199" y="1917553"/>
                </a:lnTo>
                <a:lnTo>
                  <a:pt x="252987" y="1875498"/>
                </a:lnTo>
                <a:lnTo>
                  <a:pt x="271372" y="1833760"/>
                </a:lnTo>
                <a:lnTo>
                  <a:pt x="290350" y="1792346"/>
                </a:lnTo>
                <a:lnTo>
                  <a:pt x="309914" y="1751262"/>
                </a:lnTo>
                <a:lnTo>
                  <a:pt x="330060" y="1710511"/>
                </a:lnTo>
                <a:lnTo>
                  <a:pt x="350781" y="1670101"/>
                </a:lnTo>
                <a:lnTo>
                  <a:pt x="372073" y="1630035"/>
                </a:lnTo>
                <a:lnTo>
                  <a:pt x="393931" y="1590321"/>
                </a:lnTo>
                <a:lnTo>
                  <a:pt x="416348" y="1550962"/>
                </a:lnTo>
                <a:lnTo>
                  <a:pt x="439320" y="1511964"/>
                </a:lnTo>
                <a:lnTo>
                  <a:pt x="462841" y="1473333"/>
                </a:lnTo>
                <a:lnTo>
                  <a:pt x="486905" y="1435074"/>
                </a:lnTo>
                <a:lnTo>
                  <a:pt x="511509" y="1397192"/>
                </a:lnTo>
                <a:lnTo>
                  <a:pt x="536645" y="1359693"/>
                </a:lnTo>
                <a:lnTo>
                  <a:pt x="562308" y="1322582"/>
                </a:lnTo>
                <a:lnTo>
                  <a:pt x="588495" y="1285865"/>
                </a:lnTo>
                <a:lnTo>
                  <a:pt x="615198" y="1249546"/>
                </a:lnTo>
                <a:lnTo>
                  <a:pt x="642412" y="1213632"/>
                </a:lnTo>
                <a:lnTo>
                  <a:pt x="670133" y="1178127"/>
                </a:lnTo>
                <a:lnTo>
                  <a:pt x="698354" y="1143037"/>
                </a:lnTo>
                <a:lnTo>
                  <a:pt x="727072" y="1108368"/>
                </a:lnTo>
                <a:lnTo>
                  <a:pt x="756279" y="1074124"/>
                </a:lnTo>
                <a:lnTo>
                  <a:pt x="785971" y="1040311"/>
                </a:lnTo>
                <a:lnTo>
                  <a:pt x="816142" y="1006935"/>
                </a:lnTo>
                <a:lnTo>
                  <a:pt x="846787" y="974000"/>
                </a:lnTo>
                <a:lnTo>
                  <a:pt x="877901" y="941513"/>
                </a:lnTo>
                <a:lnTo>
                  <a:pt x="909478" y="909478"/>
                </a:lnTo>
                <a:lnTo>
                  <a:pt x="941513" y="877901"/>
                </a:lnTo>
                <a:lnTo>
                  <a:pt x="974000" y="846787"/>
                </a:lnTo>
                <a:lnTo>
                  <a:pt x="1006935" y="816142"/>
                </a:lnTo>
                <a:lnTo>
                  <a:pt x="1040311" y="785971"/>
                </a:lnTo>
                <a:lnTo>
                  <a:pt x="1074124" y="756279"/>
                </a:lnTo>
                <a:lnTo>
                  <a:pt x="1108368" y="727072"/>
                </a:lnTo>
                <a:lnTo>
                  <a:pt x="1143037" y="698354"/>
                </a:lnTo>
                <a:lnTo>
                  <a:pt x="1178127" y="670133"/>
                </a:lnTo>
                <a:lnTo>
                  <a:pt x="1213632" y="642412"/>
                </a:lnTo>
                <a:lnTo>
                  <a:pt x="1249546" y="615198"/>
                </a:lnTo>
                <a:lnTo>
                  <a:pt x="1285865" y="588495"/>
                </a:lnTo>
                <a:lnTo>
                  <a:pt x="1322582" y="562308"/>
                </a:lnTo>
                <a:lnTo>
                  <a:pt x="1359693" y="536645"/>
                </a:lnTo>
                <a:lnTo>
                  <a:pt x="1397192" y="511509"/>
                </a:lnTo>
                <a:lnTo>
                  <a:pt x="1435074" y="486905"/>
                </a:lnTo>
                <a:lnTo>
                  <a:pt x="1473333" y="462841"/>
                </a:lnTo>
                <a:lnTo>
                  <a:pt x="1511964" y="439320"/>
                </a:lnTo>
                <a:lnTo>
                  <a:pt x="1550962" y="416348"/>
                </a:lnTo>
                <a:lnTo>
                  <a:pt x="1590321" y="393931"/>
                </a:lnTo>
                <a:lnTo>
                  <a:pt x="1630035" y="372073"/>
                </a:lnTo>
                <a:lnTo>
                  <a:pt x="1670101" y="350781"/>
                </a:lnTo>
                <a:lnTo>
                  <a:pt x="1710511" y="330060"/>
                </a:lnTo>
                <a:lnTo>
                  <a:pt x="1751262" y="309914"/>
                </a:lnTo>
                <a:lnTo>
                  <a:pt x="1792346" y="290350"/>
                </a:lnTo>
                <a:lnTo>
                  <a:pt x="1833760" y="271372"/>
                </a:lnTo>
                <a:lnTo>
                  <a:pt x="1875498" y="252987"/>
                </a:lnTo>
                <a:lnTo>
                  <a:pt x="1917553" y="235199"/>
                </a:lnTo>
                <a:lnTo>
                  <a:pt x="1959922" y="218014"/>
                </a:lnTo>
                <a:lnTo>
                  <a:pt x="2002599" y="201437"/>
                </a:lnTo>
                <a:lnTo>
                  <a:pt x="2045577" y="185473"/>
                </a:lnTo>
                <a:lnTo>
                  <a:pt x="2088852" y="170129"/>
                </a:lnTo>
                <a:lnTo>
                  <a:pt x="2132419" y="155408"/>
                </a:lnTo>
                <a:lnTo>
                  <a:pt x="2176272" y="141318"/>
                </a:lnTo>
                <a:lnTo>
                  <a:pt x="2220406" y="127862"/>
                </a:lnTo>
                <a:lnTo>
                  <a:pt x="2264815" y="115047"/>
                </a:lnTo>
                <a:lnTo>
                  <a:pt x="2309494" y="102878"/>
                </a:lnTo>
                <a:lnTo>
                  <a:pt x="2354438" y="91359"/>
                </a:lnTo>
                <a:lnTo>
                  <a:pt x="2399641" y="80498"/>
                </a:lnTo>
                <a:lnTo>
                  <a:pt x="2445098" y="70298"/>
                </a:lnTo>
                <a:lnTo>
                  <a:pt x="2490804" y="60765"/>
                </a:lnTo>
                <a:lnTo>
                  <a:pt x="2536752" y="51905"/>
                </a:lnTo>
                <a:lnTo>
                  <a:pt x="2582939" y="43723"/>
                </a:lnTo>
                <a:lnTo>
                  <a:pt x="2629358" y="36224"/>
                </a:lnTo>
                <a:lnTo>
                  <a:pt x="2676004" y="29414"/>
                </a:lnTo>
                <a:lnTo>
                  <a:pt x="2722871" y="23298"/>
                </a:lnTo>
                <a:lnTo>
                  <a:pt x="2769955" y="17881"/>
                </a:lnTo>
                <a:lnTo>
                  <a:pt x="2817250" y="13169"/>
                </a:lnTo>
                <a:lnTo>
                  <a:pt x="2864751" y="9167"/>
                </a:lnTo>
                <a:lnTo>
                  <a:pt x="2912452" y="5881"/>
                </a:lnTo>
                <a:lnTo>
                  <a:pt x="2960347" y="3316"/>
                </a:lnTo>
                <a:lnTo>
                  <a:pt x="3008432" y="1477"/>
                </a:lnTo>
                <a:lnTo>
                  <a:pt x="3056702" y="370"/>
                </a:lnTo>
                <a:lnTo>
                  <a:pt x="3105150" y="0"/>
                </a:lnTo>
                <a:lnTo>
                  <a:pt x="3153598" y="370"/>
                </a:lnTo>
                <a:lnTo>
                  <a:pt x="3201867" y="1477"/>
                </a:lnTo>
                <a:lnTo>
                  <a:pt x="3249952" y="3316"/>
                </a:lnTo>
                <a:lnTo>
                  <a:pt x="3297848" y="5881"/>
                </a:lnTo>
                <a:lnTo>
                  <a:pt x="3345548" y="9167"/>
                </a:lnTo>
                <a:lnTo>
                  <a:pt x="3393049" y="13169"/>
                </a:lnTo>
                <a:lnTo>
                  <a:pt x="3440344" y="17881"/>
                </a:lnTo>
                <a:lnTo>
                  <a:pt x="3487428" y="23298"/>
                </a:lnTo>
                <a:lnTo>
                  <a:pt x="3534296" y="29414"/>
                </a:lnTo>
                <a:lnTo>
                  <a:pt x="3580942" y="36224"/>
                </a:lnTo>
                <a:lnTo>
                  <a:pt x="3627361" y="43723"/>
                </a:lnTo>
                <a:lnTo>
                  <a:pt x="3673547" y="51905"/>
                </a:lnTo>
                <a:lnTo>
                  <a:pt x="3719496" y="60765"/>
                </a:lnTo>
                <a:lnTo>
                  <a:pt x="3765201" y="70298"/>
                </a:lnTo>
                <a:lnTo>
                  <a:pt x="3810658" y="80498"/>
                </a:lnTo>
                <a:lnTo>
                  <a:pt x="3855861" y="91359"/>
                </a:lnTo>
                <a:lnTo>
                  <a:pt x="3900805" y="102878"/>
                </a:lnTo>
                <a:lnTo>
                  <a:pt x="3945484" y="115047"/>
                </a:lnTo>
                <a:lnTo>
                  <a:pt x="3989893" y="127862"/>
                </a:lnTo>
                <a:lnTo>
                  <a:pt x="4034027" y="141318"/>
                </a:lnTo>
                <a:lnTo>
                  <a:pt x="4077880" y="155408"/>
                </a:lnTo>
                <a:lnTo>
                  <a:pt x="4121447" y="170129"/>
                </a:lnTo>
                <a:lnTo>
                  <a:pt x="4164722" y="185473"/>
                </a:lnTo>
                <a:lnTo>
                  <a:pt x="4207701" y="201437"/>
                </a:lnTo>
                <a:lnTo>
                  <a:pt x="4250377" y="218014"/>
                </a:lnTo>
                <a:lnTo>
                  <a:pt x="4292746" y="235199"/>
                </a:lnTo>
                <a:lnTo>
                  <a:pt x="4334802" y="252987"/>
                </a:lnTo>
                <a:lnTo>
                  <a:pt x="4376539" y="271372"/>
                </a:lnTo>
                <a:lnTo>
                  <a:pt x="4417953" y="290350"/>
                </a:lnTo>
                <a:lnTo>
                  <a:pt x="4459038" y="309914"/>
                </a:lnTo>
                <a:lnTo>
                  <a:pt x="4499788" y="330060"/>
                </a:lnTo>
                <a:lnTo>
                  <a:pt x="4540199" y="350781"/>
                </a:lnTo>
                <a:lnTo>
                  <a:pt x="4580264" y="372073"/>
                </a:lnTo>
                <a:lnTo>
                  <a:pt x="4619979" y="393931"/>
                </a:lnTo>
                <a:lnTo>
                  <a:pt x="4659338" y="416348"/>
                </a:lnTo>
                <a:lnTo>
                  <a:pt x="4698335" y="439320"/>
                </a:lnTo>
                <a:lnTo>
                  <a:pt x="4736966" y="462841"/>
                </a:lnTo>
                <a:lnTo>
                  <a:pt x="4775226" y="486905"/>
                </a:lnTo>
                <a:lnTo>
                  <a:pt x="4813107" y="511509"/>
                </a:lnTo>
                <a:lnTo>
                  <a:pt x="4850606" y="536645"/>
                </a:lnTo>
                <a:lnTo>
                  <a:pt x="4887717" y="562308"/>
                </a:lnTo>
                <a:lnTo>
                  <a:pt x="4924434" y="588495"/>
                </a:lnTo>
                <a:lnTo>
                  <a:pt x="4960753" y="615198"/>
                </a:lnTo>
                <a:lnTo>
                  <a:pt x="4996667" y="642412"/>
                </a:lnTo>
                <a:lnTo>
                  <a:pt x="5032172" y="670133"/>
                </a:lnTo>
                <a:lnTo>
                  <a:pt x="5067262" y="698354"/>
                </a:lnTo>
                <a:lnTo>
                  <a:pt x="5101931" y="727072"/>
                </a:lnTo>
                <a:lnTo>
                  <a:pt x="5136175" y="756279"/>
                </a:lnTo>
                <a:lnTo>
                  <a:pt x="5169988" y="785971"/>
                </a:lnTo>
                <a:lnTo>
                  <a:pt x="5203364" y="816142"/>
                </a:lnTo>
                <a:lnTo>
                  <a:pt x="5236299" y="846787"/>
                </a:lnTo>
                <a:lnTo>
                  <a:pt x="5268787" y="877901"/>
                </a:lnTo>
                <a:lnTo>
                  <a:pt x="5300821" y="909478"/>
                </a:lnTo>
                <a:lnTo>
                  <a:pt x="5332399" y="941513"/>
                </a:lnTo>
                <a:lnTo>
                  <a:pt x="5363512" y="974000"/>
                </a:lnTo>
                <a:lnTo>
                  <a:pt x="5394158" y="1006935"/>
                </a:lnTo>
                <a:lnTo>
                  <a:pt x="5424329" y="1040311"/>
                </a:lnTo>
                <a:lnTo>
                  <a:pt x="5454021" y="1074124"/>
                </a:lnTo>
                <a:lnTo>
                  <a:pt x="5483228" y="1108368"/>
                </a:lnTo>
                <a:lnTo>
                  <a:pt x="5511945" y="1143037"/>
                </a:lnTo>
                <a:lnTo>
                  <a:pt x="5540166" y="1178127"/>
                </a:lnTo>
                <a:lnTo>
                  <a:pt x="5567887" y="1213632"/>
                </a:lnTo>
                <a:lnTo>
                  <a:pt x="5595102" y="1249546"/>
                </a:lnTo>
                <a:lnTo>
                  <a:pt x="5621805" y="1285865"/>
                </a:lnTo>
                <a:lnTo>
                  <a:pt x="5647991" y="1322582"/>
                </a:lnTo>
                <a:lnTo>
                  <a:pt x="5673655" y="1359693"/>
                </a:lnTo>
                <a:lnTo>
                  <a:pt x="5698791" y="1397192"/>
                </a:lnTo>
                <a:lnTo>
                  <a:pt x="5723394" y="1435074"/>
                </a:lnTo>
                <a:lnTo>
                  <a:pt x="5747458" y="1473333"/>
                </a:lnTo>
                <a:lnTo>
                  <a:pt x="5770979" y="1511964"/>
                </a:lnTo>
                <a:lnTo>
                  <a:pt x="5793951" y="1550962"/>
                </a:lnTo>
                <a:lnTo>
                  <a:pt x="5816368" y="1590321"/>
                </a:lnTo>
                <a:lnTo>
                  <a:pt x="5838226" y="1630035"/>
                </a:lnTo>
                <a:lnTo>
                  <a:pt x="5859518" y="1670101"/>
                </a:lnTo>
                <a:lnTo>
                  <a:pt x="5880240" y="1710511"/>
                </a:lnTo>
                <a:lnTo>
                  <a:pt x="5900385" y="1751262"/>
                </a:lnTo>
                <a:lnTo>
                  <a:pt x="5919949" y="1792346"/>
                </a:lnTo>
                <a:lnTo>
                  <a:pt x="5938927" y="1833760"/>
                </a:lnTo>
                <a:lnTo>
                  <a:pt x="5957312" y="1875498"/>
                </a:lnTo>
                <a:lnTo>
                  <a:pt x="5975100" y="1917553"/>
                </a:lnTo>
                <a:lnTo>
                  <a:pt x="5992286" y="1959922"/>
                </a:lnTo>
                <a:lnTo>
                  <a:pt x="6008863" y="2002599"/>
                </a:lnTo>
                <a:lnTo>
                  <a:pt x="6024826" y="2045577"/>
                </a:lnTo>
                <a:lnTo>
                  <a:pt x="6040171" y="2088852"/>
                </a:lnTo>
                <a:lnTo>
                  <a:pt x="6054891" y="2132419"/>
                </a:lnTo>
                <a:lnTo>
                  <a:pt x="6068981" y="2176272"/>
                </a:lnTo>
                <a:lnTo>
                  <a:pt x="6082437" y="2220406"/>
                </a:lnTo>
                <a:lnTo>
                  <a:pt x="6095252" y="2264815"/>
                </a:lnTo>
                <a:lnTo>
                  <a:pt x="6107422" y="2309494"/>
                </a:lnTo>
                <a:lnTo>
                  <a:pt x="6118940" y="2354438"/>
                </a:lnTo>
                <a:lnTo>
                  <a:pt x="6129802" y="2399641"/>
                </a:lnTo>
                <a:lnTo>
                  <a:pt x="6140002" y="2445098"/>
                </a:lnTo>
                <a:lnTo>
                  <a:pt x="6149534" y="2490804"/>
                </a:lnTo>
                <a:lnTo>
                  <a:pt x="6158395" y="2536752"/>
                </a:lnTo>
                <a:lnTo>
                  <a:pt x="6166577" y="2582939"/>
                </a:lnTo>
                <a:lnTo>
                  <a:pt x="6174076" y="2629358"/>
                </a:lnTo>
                <a:lnTo>
                  <a:pt x="6180886" y="2676004"/>
                </a:lnTo>
                <a:lnTo>
                  <a:pt x="6187002" y="2722871"/>
                </a:lnTo>
                <a:lnTo>
                  <a:pt x="6192418" y="2769955"/>
                </a:lnTo>
                <a:lnTo>
                  <a:pt x="6197130" y="2817250"/>
                </a:lnTo>
                <a:lnTo>
                  <a:pt x="6201132" y="2864751"/>
                </a:lnTo>
                <a:lnTo>
                  <a:pt x="6204418" y="2912452"/>
                </a:lnTo>
                <a:lnTo>
                  <a:pt x="6206983" y="2960347"/>
                </a:lnTo>
                <a:lnTo>
                  <a:pt x="6208822" y="3008432"/>
                </a:lnTo>
                <a:lnTo>
                  <a:pt x="6209929" y="3056702"/>
                </a:lnTo>
                <a:lnTo>
                  <a:pt x="6210300" y="3105150"/>
                </a:lnTo>
                <a:lnTo>
                  <a:pt x="6209929" y="3153598"/>
                </a:lnTo>
                <a:lnTo>
                  <a:pt x="6208822" y="3201867"/>
                </a:lnTo>
                <a:lnTo>
                  <a:pt x="6206983" y="3249952"/>
                </a:lnTo>
                <a:lnTo>
                  <a:pt x="6204418" y="3297848"/>
                </a:lnTo>
                <a:lnTo>
                  <a:pt x="6201132" y="3345548"/>
                </a:lnTo>
                <a:lnTo>
                  <a:pt x="6197130" y="3393049"/>
                </a:lnTo>
                <a:lnTo>
                  <a:pt x="6192418" y="3440344"/>
                </a:lnTo>
                <a:lnTo>
                  <a:pt x="6187002" y="3487428"/>
                </a:lnTo>
                <a:lnTo>
                  <a:pt x="6180886" y="3534296"/>
                </a:lnTo>
                <a:lnTo>
                  <a:pt x="6174076" y="3580942"/>
                </a:lnTo>
                <a:lnTo>
                  <a:pt x="6166577" y="3627361"/>
                </a:lnTo>
                <a:lnTo>
                  <a:pt x="6158395" y="3673547"/>
                </a:lnTo>
                <a:lnTo>
                  <a:pt x="6149534" y="3719496"/>
                </a:lnTo>
                <a:lnTo>
                  <a:pt x="6140002" y="3765201"/>
                </a:lnTo>
                <a:lnTo>
                  <a:pt x="6129802" y="3810658"/>
                </a:lnTo>
                <a:lnTo>
                  <a:pt x="6118940" y="3855861"/>
                </a:lnTo>
                <a:lnTo>
                  <a:pt x="6107422" y="3900805"/>
                </a:lnTo>
                <a:lnTo>
                  <a:pt x="6095252" y="3945484"/>
                </a:lnTo>
                <a:lnTo>
                  <a:pt x="6082437" y="3989893"/>
                </a:lnTo>
                <a:lnTo>
                  <a:pt x="6068981" y="4034027"/>
                </a:lnTo>
                <a:lnTo>
                  <a:pt x="6054891" y="4077880"/>
                </a:lnTo>
                <a:lnTo>
                  <a:pt x="6040171" y="4121447"/>
                </a:lnTo>
                <a:lnTo>
                  <a:pt x="6024826" y="4164722"/>
                </a:lnTo>
                <a:lnTo>
                  <a:pt x="6008863" y="4207701"/>
                </a:lnTo>
                <a:lnTo>
                  <a:pt x="5992286" y="4250377"/>
                </a:lnTo>
                <a:lnTo>
                  <a:pt x="5975100" y="4292746"/>
                </a:lnTo>
                <a:lnTo>
                  <a:pt x="5957312" y="4334802"/>
                </a:lnTo>
                <a:lnTo>
                  <a:pt x="5938927" y="4376539"/>
                </a:lnTo>
                <a:lnTo>
                  <a:pt x="5919949" y="4417953"/>
                </a:lnTo>
                <a:lnTo>
                  <a:pt x="5900385" y="4459038"/>
                </a:lnTo>
                <a:lnTo>
                  <a:pt x="5880240" y="4499788"/>
                </a:lnTo>
                <a:lnTo>
                  <a:pt x="5859518" y="4540199"/>
                </a:lnTo>
                <a:lnTo>
                  <a:pt x="5838226" y="4580264"/>
                </a:lnTo>
                <a:lnTo>
                  <a:pt x="5816368" y="4619979"/>
                </a:lnTo>
                <a:lnTo>
                  <a:pt x="5793951" y="4659338"/>
                </a:lnTo>
                <a:lnTo>
                  <a:pt x="5770979" y="4698335"/>
                </a:lnTo>
                <a:lnTo>
                  <a:pt x="5747458" y="4736966"/>
                </a:lnTo>
                <a:lnTo>
                  <a:pt x="5723394" y="4775226"/>
                </a:lnTo>
                <a:lnTo>
                  <a:pt x="5698791" y="4813107"/>
                </a:lnTo>
                <a:lnTo>
                  <a:pt x="5673655" y="4850606"/>
                </a:lnTo>
                <a:lnTo>
                  <a:pt x="5647991" y="4887717"/>
                </a:lnTo>
                <a:lnTo>
                  <a:pt x="5621805" y="4924434"/>
                </a:lnTo>
                <a:lnTo>
                  <a:pt x="5595102" y="4960753"/>
                </a:lnTo>
                <a:lnTo>
                  <a:pt x="5567887" y="4996667"/>
                </a:lnTo>
                <a:lnTo>
                  <a:pt x="5540166" y="5032172"/>
                </a:lnTo>
                <a:lnTo>
                  <a:pt x="5511945" y="5067262"/>
                </a:lnTo>
                <a:lnTo>
                  <a:pt x="5483228" y="5101931"/>
                </a:lnTo>
                <a:lnTo>
                  <a:pt x="5454021" y="5136175"/>
                </a:lnTo>
                <a:lnTo>
                  <a:pt x="5424329" y="5169988"/>
                </a:lnTo>
                <a:lnTo>
                  <a:pt x="5394158" y="5203364"/>
                </a:lnTo>
                <a:lnTo>
                  <a:pt x="5363512" y="5236299"/>
                </a:lnTo>
                <a:lnTo>
                  <a:pt x="5332399" y="5268787"/>
                </a:lnTo>
                <a:lnTo>
                  <a:pt x="5300821" y="5300821"/>
                </a:lnTo>
                <a:lnTo>
                  <a:pt x="5268787" y="5332399"/>
                </a:lnTo>
                <a:lnTo>
                  <a:pt x="5236299" y="5363512"/>
                </a:lnTo>
                <a:lnTo>
                  <a:pt x="5203364" y="5394158"/>
                </a:lnTo>
                <a:lnTo>
                  <a:pt x="5169988" y="5424329"/>
                </a:lnTo>
                <a:lnTo>
                  <a:pt x="5136175" y="5454021"/>
                </a:lnTo>
                <a:lnTo>
                  <a:pt x="5101931" y="5483228"/>
                </a:lnTo>
                <a:lnTo>
                  <a:pt x="5067262" y="5511945"/>
                </a:lnTo>
                <a:lnTo>
                  <a:pt x="5032172" y="5540166"/>
                </a:lnTo>
                <a:lnTo>
                  <a:pt x="4996667" y="5567887"/>
                </a:lnTo>
                <a:lnTo>
                  <a:pt x="4960753" y="5595102"/>
                </a:lnTo>
                <a:lnTo>
                  <a:pt x="4924434" y="5621805"/>
                </a:lnTo>
                <a:lnTo>
                  <a:pt x="4887717" y="5647991"/>
                </a:lnTo>
                <a:lnTo>
                  <a:pt x="4850606" y="5673655"/>
                </a:lnTo>
                <a:lnTo>
                  <a:pt x="4813107" y="5698791"/>
                </a:lnTo>
                <a:lnTo>
                  <a:pt x="4775226" y="5723394"/>
                </a:lnTo>
                <a:lnTo>
                  <a:pt x="4736966" y="5747458"/>
                </a:lnTo>
                <a:lnTo>
                  <a:pt x="4698335" y="5770979"/>
                </a:lnTo>
                <a:lnTo>
                  <a:pt x="4659338" y="5793951"/>
                </a:lnTo>
                <a:lnTo>
                  <a:pt x="4619979" y="5816368"/>
                </a:lnTo>
                <a:lnTo>
                  <a:pt x="4580264" y="5838226"/>
                </a:lnTo>
                <a:lnTo>
                  <a:pt x="4540199" y="5859518"/>
                </a:lnTo>
                <a:lnTo>
                  <a:pt x="4499788" y="5880240"/>
                </a:lnTo>
                <a:lnTo>
                  <a:pt x="4459038" y="5900385"/>
                </a:lnTo>
                <a:lnTo>
                  <a:pt x="4417953" y="5919949"/>
                </a:lnTo>
                <a:lnTo>
                  <a:pt x="4376539" y="5938927"/>
                </a:lnTo>
                <a:lnTo>
                  <a:pt x="4334802" y="5957312"/>
                </a:lnTo>
                <a:lnTo>
                  <a:pt x="4292746" y="5975100"/>
                </a:lnTo>
                <a:lnTo>
                  <a:pt x="4250377" y="5992286"/>
                </a:lnTo>
                <a:lnTo>
                  <a:pt x="4207701" y="6008863"/>
                </a:lnTo>
                <a:lnTo>
                  <a:pt x="4164722" y="6024826"/>
                </a:lnTo>
                <a:lnTo>
                  <a:pt x="4121447" y="6040171"/>
                </a:lnTo>
                <a:lnTo>
                  <a:pt x="4077880" y="6054891"/>
                </a:lnTo>
                <a:lnTo>
                  <a:pt x="4034027" y="6068981"/>
                </a:lnTo>
                <a:lnTo>
                  <a:pt x="3989893" y="6082437"/>
                </a:lnTo>
                <a:lnTo>
                  <a:pt x="3945484" y="6095252"/>
                </a:lnTo>
                <a:lnTo>
                  <a:pt x="3900805" y="6107422"/>
                </a:lnTo>
                <a:lnTo>
                  <a:pt x="3855861" y="6118940"/>
                </a:lnTo>
                <a:lnTo>
                  <a:pt x="3810658" y="6129802"/>
                </a:lnTo>
                <a:lnTo>
                  <a:pt x="3765201" y="6140002"/>
                </a:lnTo>
                <a:lnTo>
                  <a:pt x="3719496" y="6149534"/>
                </a:lnTo>
                <a:lnTo>
                  <a:pt x="3673547" y="6158395"/>
                </a:lnTo>
                <a:lnTo>
                  <a:pt x="3627361" y="6166577"/>
                </a:lnTo>
                <a:lnTo>
                  <a:pt x="3580942" y="6174076"/>
                </a:lnTo>
                <a:lnTo>
                  <a:pt x="3534296" y="6180886"/>
                </a:lnTo>
                <a:lnTo>
                  <a:pt x="3487428" y="6187002"/>
                </a:lnTo>
                <a:lnTo>
                  <a:pt x="3440344" y="6192418"/>
                </a:lnTo>
                <a:lnTo>
                  <a:pt x="3393049" y="6197130"/>
                </a:lnTo>
                <a:lnTo>
                  <a:pt x="3345548" y="6201132"/>
                </a:lnTo>
                <a:lnTo>
                  <a:pt x="3297848" y="6204418"/>
                </a:lnTo>
                <a:lnTo>
                  <a:pt x="3249952" y="6206983"/>
                </a:lnTo>
                <a:lnTo>
                  <a:pt x="3201867" y="6208822"/>
                </a:lnTo>
                <a:lnTo>
                  <a:pt x="3153598" y="6209929"/>
                </a:lnTo>
                <a:lnTo>
                  <a:pt x="3105150" y="62103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8303084"/>
            <a:ext cx="1752600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1650" y="3527009"/>
            <a:ext cx="1276731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175" dirty="0"/>
              <a:t>V-Control</a:t>
            </a:r>
            <a:endParaRPr spc="-175" dirty="0"/>
          </a:p>
        </p:txBody>
      </p:sp>
      <p:sp>
        <p:nvSpPr>
          <p:cNvPr id="6" name="object 6"/>
          <p:cNvSpPr txBox="1"/>
          <p:nvPr/>
        </p:nvSpPr>
        <p:spPr>
          <a:xfrm>
            <a:off x="2449066" y="8974401"/>
            <a:ext cx="123610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GRUPPO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it-IT"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10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-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ENTERPRISE</a:t>
            </a:r>
            <a:r>
              <a:rPr sz="2800" spc="50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MOBILE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APPLICATION</a:t>
            </a:r>
            <a:r>
              <a:rPr sz="2800" spc="4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DEVELOPMENT</a:t>
            </a:r>
            <a:r>
              <a:rPr sz="2800" spc="50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202</a:t>
            </a:r>
            <a:r>
              <a:rPr lang="it-IT"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2</a:t>
            </a:r>
            <a:r>
              <a:rPr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/202</a:t>
            </a:r>
            <a:r>
              <a:rPr lang="it-IT" sz="2800" spc="15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3</a:t>
            </a:r>
            <a:endParaRPr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7136" y="5307549"/>
            <a:ext cx="9390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i="1" spc="55" dirty="0">
                <a:solidFill>
                  <a:srgbClr val="FFFFFF"/>
                </a:solidFill>
                <a:latin typeface="Century Gothic"/>
                <a:cs typeface="Century Gothic"/>
              </a:rPr>
              <a:t>Un’ app che ti aiuta a gestire il tuo veicolo a 360°</a:t>
            </a:r>
            <a:endParaRPr sz="2800" dirty="0">
              <a:latin typeface="Century Gothic"/>
              <a:cs typeface="Century Gothic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2AD86-36E9-CD68-D14E-9547868A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154" y="398368"/>
            <a:ext cx="2502295" cy="112960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A940BF-2876-EB4B-EFFC-35BC3278FB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" b="32491"/>
          <a:stretch/>
        </p:blipFill>
        <p:spPr>
          <a:xfrm>
            <a:off x="-1676400" y="-114300"/>
            <a:ext cx="6059367" cy="2654612"/>
          </a:xfrm>
          <a:prstGeom prst="rect">
            <a:avLst/>
          </a:prstGeom>
        </p:spPr>
      </p:pic>
      <p:pic>
        <p:nvPicPr>
          <p:cNvPr id="8" name="Immagine 7" descr="Immagine che contiene testo, iPod, cellulare, elettronico&#10;&#10;Descrizione generata automaticamente">
            <a:extLst>
              <a:ext uri="{FF2B5EF4-FFF2-40B4-BE49-F238E27FC236}">
                <a16:creationId xmlns:a16="http://schemas.microsoft.com/office/drawing/2014/main" id="{A0514FB1-660E-BA1C-017B-C90C1D988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00" y="1049810"/>
            <a:ext cx="5719418" cy="9691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153657" y="12700"/>
            <a:ext cx="5114290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5102" y="4014694"/>
            <a:ext cx="1073277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30" dirty="0"/>
              <a:t>Grazie</a:t>
            </a:r>
            <a:r>
              <a:rPr sz="6000" dirty="0"/>
              <a:t> </a:t>
            </a:r>
            <a:r>
              <a:rPr sz="6000" spc="-75" dirty="0"/>
              <a:t>per</a:t>
            </a:r>
            <a:r>
              <a:rPr sz="6000" dirty="0"/>
              <a:t> </a:t>
            </a:r>
            <a:r>
              <a:rPr sz="6000" spc="70" dirty="0"/>
              <a:t>l'attenzione!</a:t>
            </a:r>
            <a:br>
              <a:rPr lang="it-IT" sz="6000" spc="70" dirty="0"/>
            </a:br>
            <a:r>
              <a:rPr lang="it-IT" sz="6000" spc="70" dirty="0"/>
              <a:t>Vi aspettiamo al nostro </a:t>
            </a:r>
            <a:r>
              <a:rPr lang="it-IT" sz="6000" spc="70" dirty="0">
                <a:solidFill>
                  <a:srgbClr val="E1904D"/>
                </a:solidFill>
              </a:rPr>
              <a:t>stand</a:t>
            </a:r>
            <a:r>
              <a:rPr lang="it-IT" sz="6000" spc="70" dirty="0"/>
              <a:t>!</a:t>
            </a:r>
            <a:endParaRPr sz="6000" dirty="0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992EC686-2EB8-4B49-B23A-ADE8B3E2B2A9}"/>
              </a:ext>
            </a:extLst>
          </p:cNvPr>
          <p:cNvSpPr txBox="1"/>
          <p:nvPr/>
        </p:nvSpPr>
        <p:spPr>
          <a:xfrm>
            <a:off x="10384592" y="1647886"/>
            <a:ext cx="11582400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T</a:t>
            </a:r>
            <a:r>
              <a:rPr lang="it-IT"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utor</a:t>
            </a:r>
            <a:r>
              <a:rPr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:</a:t>
            </a:r>
            <a:endParaRPr sz="4000" i="1" dirty="0">
              <a:solidFill>
                <a:srgbClr val="005B95"/>
              </a:solidFill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it-IT" sz="3050" dirty="0">
              <a:solidFill>
                <a:srgbClr val="E1904D"/>
              </a:solidFill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it-IT" sz="3050" dirty="0">
              <a:solidFill>
                <a:srgbClr val="E1904D"/>
              </a:solidFill>
              <a:latin typeface="Courier New"/>
              <a:cs typeface="Courier New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73B128C2-DEB7-4B5C-BFDC-70A4F7D39A8A}"/>
              </a:ext>
            </a:extLst>
          </p:cNvPr>
          <p:cNvSpPr txBox="1"/>
          <p:nvPr/>
        </p:nvSpPr>
        <p:spPr>
          <a:xfrm>
            <a:off x="14669132" y="2431434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Alessandro Paglia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BFA4EB57-5F2B-44A9-AEE3-BB2B1CBF682D}"/>
              </a:ext>
            </a:extLst>
          </p:cNvPr>
          <p:cNvSpPr txBox="1"/>
          <p:nvPr/>
        </p:nvSpPr>
        <p:spPr>
          <a:xfrm>
            <a:off x="14478000" y="3127782"/>
            <a:ext cx="3013319" cy="974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Pasquale Leone</a:t>
            </a:r>
          </a:p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endParaRPr lang="it-IT" sz="2800" spc="-3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1C706D-4EC3-6044-2B55-CEC0556D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7969069"/>
            <a:ext cx="4191000" cy="189193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92F0578-3B5D-A0B4-DBB3-46988AA69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" b="32491"/>
          <a:stretch/>
        </p:blipFill>
        <p:spPr>
          <a:xfrm>
            <a:off x="2819400" y="-320704"/>
            <a:ext cx="8107386" cy="3551850"/>
          </a:xfrm>
          <a:prstGeom prst="rect">
            <a:avLst/>
          </a:prstGeom>
        </p:spPr>
      </p:pic>
      <p:pic>
        <p:nvPicPr>
          <p:cNvPr id="7" name="Immagine 6" descr="Immagine che contiene ascia, luce&#10;&#10;Descrizione generata automaticamente">
            <a:extLst>
              <a:ext uri="{FF2B5EF4-FFF2-40B4-BE49-F238E27FC236}">
                <a16:creationId xmlns:a16="http://schemas.microsoft.com/office/drawing/2014/main" id="{D990E0F7-267D-5DD8-FCEF-08B59BF32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92" y="7902918"/>
            <a:ext cx="1661850" cy="177264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E3188CB-28C6-1CD4-664A-10F0C026E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65" y="7902918"/>
            <a:ext cx="1891938" cy="1891938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625E4053-A581-1037-FEE2-95F78FC9D89E}"/>
              </a:ext>
            </a:extLst>
          </p:cNvPr>
          <p:cNvSpPr txBox="1"/>
          <p:nvPr/>
        </p:nvSpPr>
        <p:spPr>
          <a:xfrm>
            <a:off x="10285605" y="4233554"/>
            <a:ext cx="11582400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Team</a:t>
            </a:r>
            <a:r>
              <a:rPr sz="4000" b="1" i="1" spc="204" dirty="0">
                <a:solidFill>
                  <a:srgbClr val="005B95"/>
                </a:solidFill>
                <a:latin typeface="Century Gothic"/>
                <a:cs typeface="Century Gothic"/>
              </a:rPr>
              <a:t>:</a:t>
            </a:r>
            <a:endParaRPr sz="4000" i="1" dirty="0">
              <a:solidFill>
                <a:srgbClr val="005B95"/>
              </a:solidFill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it-IT" sz="3050" dirty="0">
              <a:solidFill>
                <a:srgbClr val="E1904D"/>
              </a:solidFill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it-IT" sz="3050" dirty="0">
              <a:solidFill>
                <a:srgbClr val="E1904D"/>
              </a:solidFill>
              <a:latin typeface="Courier New"/>
              <a:cs typeface="Courier New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07178A5E-E876-B1A2-9F76-A6900FBFF723}"/>
              </a:ext>
            </a:extLst>
          </p:cNvPr>
          <p:cNvSpPr txBox="1"/>
          <p:nvPr/>
        </p:nvSpPr>
        <p:spPr>
          <a:xfrm>
            <a:off x="14669130" y="5074622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Santolo Mutone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2988665-5590-57E3-B206-4AC4C732B208}"/>
              </a:ext>
            </a:extLst>
          </p:cNvPr>
          <p:cNvSpPr txBox="1"/>
          <p:nvPr/>
        </p:nvSpPr>
        <p:spPr>
          <a:xfrm>
            <a:off x="14669131" y="5760682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Marco Delle Cave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C7CD350E-1896-F21C-7C30-68145C0466DC}"/>
              </a:ext>
            </a:extLst>
          </p:cNvPr>
          <p:cNvSpPr txBox="1"/>
          <p:nvPr/>
        </p:nvSpPr>
        <p:spPr>
          <a:xfrm>
            <a:off x="14486021" y="6498405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Nicola Tortora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51B9397-1D86-9FB8-CC08-08655023F80F}"/>
              </a:ext>
            </a:extLst>
          </p:cNvPr>
          <p:cNvSpPr txBox="1"/>
          <p:nvPr/>
        </p:nvSpPr>
        <p:spPr>
          <a:xfrm>
            <a:off x="14570146" y="7245743"/>
            <a:ext cx="3013319" cy="465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r>
              <a:rPr lang="it-IT" sz="2800" b="1" spc="-30" dirty="0">
                <a:solidFill>
                  <a:srgbClr val="005B9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Gaspare Galasso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10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0672" y="367183"/>
            <a:ext cx="700509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8000" dirty="0"/>
              <a:t>Il Problema</a:t>
            </a:r>
            <a:endParaRPr sz="8000" dirty="0"/>
          </a:p>
        </p:txBody>
      </p:sp>
      <p:sp>
        <p:nvSpPr>
          <p:cNvPr id="7" name="object 7"/>
          <p:cNvSpPr txBox="1"/>
          <p:nvPr/>
        </p:nvSpPr>
        <p:spPr>
          <a:xfrm>
            <a:off x="4099578" y="2869592"/>
            <a:ext cx="7005090" cy="250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lang="it-IT" sz="48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La completa gestione</a:t>
            </a:r>
          </a:p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lang="it-IT" sz="48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del proprio veicolo a 360°</a:t>
            </a:r>
            <a:endParaRPr sz="48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1" name="Freccia a sinistra 30">
            <a:extLst>
              <a:ext uri="{FF2B5EF4-FFF2-40B4-BE49-F238E27FC236}">
                <a16:creationId xmlns:a16="http://schemas.microsoft.com/office/drawing/2014/main" id="{93A6973F-A149-9F59-41C4-4A6AEBF9C9A6}"/>
              </a:ext>
            </a:extLst>
          </p:cNvPr>
          <p:cNvSpPr/>
          <p:nvPr/>
        </p:nvSpPr>
        <p:spPr>
          <a:xfrm>
            <a:off x="3046833" y="3821570"/>
            <a:ext cx="1390539" cy="252720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Freccia a sinistra 31">
            <a:extLst>
              <a:ext uri="{FF2B5EF4-FFF2-40B4-BE49-F238E27FC236}">
                <a16:creationId xmlns:a16="http://schemas.microsoft.com/office/drawing/2014/main" id="{06BE6230-4BC6-5CCA-69B4-37669B063659}"/>
              </a:ext>
            </a:extLst>
          </p:cNvPr>
          <p:cNvSpPr/>
          <p:nvPr/>
        </p:nvSpPr>
        <p:spPr>
          <a:xfrm rot="19413047">
            <a:off x="3274564" y="5636332"/>
            <a:ext cx="2145907" cy="280023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sinistra 32">
            <a:extLst>
              <a:ext uri="{FF2B5EF4-FFF2-40B4-BE49-F238E27FC236}">
                <a16:creationId xmlns:a16="http://schemas.microsoft.com/office/drawing/2014/main" id="{50471B7C-B392-57D4-04BE-A42017EC0F07}"/>
              </a:ext>
            </a:extLst>
          </p:cNvPr>
          <p:cNvSpPr/>
          <p:nvPr/>
        </p:nvSpPr>
        <p:spPr>
          <a:xfrm rot="16809422">
            <a:off x="5884756" y="6147618"/>
            <a:ext cx="1340872" cy="31297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sinistra 33">
            <a:extLst>
              <a:ext uri="{FF2B5EF4-FFF2-40B4-BE49-F238E27FC236}">
                <a16:creationId xmlns:a16="http://schemas.microsoft.com/office/drawing/2014/main" id="{BAA13767-296A-3E97-5F68-572129FFF524}"/>
              </a:ext>
            </a:extLst>
          </p:cNvPr>
          <p:cNvSpPr/>
          <p:nvPr/>
        </p:nvSpPr>
        <p:spPr>
          <a:xfrm rot="14857793">
            <a:off x="8328200" y="6105556"/>
            <a:ext cx="1372659" cy="277710"/>
          </a:xfrm>
          <a:prstGeom prst="leftArrow">
            <a:avLst>
              <a:gd name="adj1" fmla="val 50000"/>
              <a:gd name="adj2" fmla="val 66828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B6048-FFE8-00BE-FFDF-2B9039FA5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" b="32491"/>
          <a:stretch/>
        </p:blipFill>
        <p:spPr>
          <a:xfrm>
            <a:off x="6588848" y="-88681"/>
            <a:ext cx="4851362" cy="2125384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93297985-A915-864E-D4C2-1CCA72C856B0}"/>
              </a:ext>
            </a:extLst>
          </p:cNvPr>
          <p:cNvSpPr/>
          <p:nvPr/>
        </p:nvSpPr>
        <p:spPr>
          <a:xfrm>
            <a:off x="10871442" y="0"/>
            <a:ext cx="7440869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Immagine 12" descr="Immagine che contiene automobile, blu&#10;&#10;Descrizione generata automaticamente">
            <a:extLst>
              <a:ext uri="{FF2B5EF4-FFF2-40B4-BE49-F238E27FC236}">
                <a16:creationId xmlns:a16="http://schemas.microsoft.com/office/drawing/2014/main" id="{6255C4DB-8226-2BF0-C2D1-E79D4A104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230" y="156627"/>
            <a:ext cx="6254676" cy="5171128"/>
          </a:xfrm>
          <a:prstGeom prst="rect">
            <a:avLst/>
          </a:prstGeom>
        </p:spPr>
      </p:pic>
      <p:pic>
        <p:nvPicPr>
          <p:cNvPr id="14" name="Immagine 13" descr="Immagine che contiene motocicletta&#10;&#10;Descrizione generata automaticamente">
            <a:extLst>
              <a:ext uri="{FF2B5EF4-FFF2-40B4-BE49-F238E27FC236}">
                <a16:creationId xmlns:a16="http://schemas.microsoft.com/office/drawing/2014/main" id="{12058ABC-EC28-E1C6-E9C4-10141E747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51" y="4278271"/>
            <a:ext cx="4307593" cy="6066208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45717B17-7221-CE58-3953-DFDB9BDED2A8}"/>
              </a:ext>
            </a:extLst>
          </p:cNvPr>
          <p:cNvSpPr/>
          <p:nvPr/>
        </p:nvSpPr>
        <p:spPr>
          <a:xfrm>
            <a:off x="486821" y="6410006"/>
            <a:ext cx="2739420" cy="2785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680D48D-5126-B47E-CC7E-9A628774E0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0" y="6822727"/>
            <a:ext cx="2054704" cy="78769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595686D-9221-8021-E13E-A3AF81C395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0" y="7585310"/>
            <a:ext cx="1764040" cy="1145429"/>
          </a:xfrm>
          <a:prstGeom prst="rect">
            <a:avLst/>
          </a:prstGeom>
        </p:spPr>
      </p:pic>
      <p:sp>
        <p:nvSpPr>
          <p:cNvPr id="42" name="Ovale 41">
            <a:extLst>
              <a:ext uri="{FF2B5EF4-FFF2-40B4-BE49-F238E27FC236}">
                <a16:creationId xmlns:a16="http://schemas.microsoft.com/office/drawing/2014/main" id="{87025EC4-6608-46B1-9D8A-ADE89E62084A}"/>
              </a:ext>
            </a:extLst>
          </p:cNvPr>
          <p:cNvSpPr/>
          <p:nvPr/>
        </p:nvSpPr>
        <p:spPr>
          <a:xfrm>
            <a:off x="4366298" y="7036441"/>
            <a:ext cx="2739420" cy="2785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FDFB7AEC-233B-4EB9-2B68-18DB97B05B64}"/>
              </a:ext>
            </a:extLst>
          </p:cNvPr>
          <p:cNvSpPr/>
          <p:nvPr/>
        </p:nvSpPr>
        <p:spPr>
          <a:xfrm>
            <a:off x="8390364" y="7036440"/>
            <a:ext cx="2739420" cy="2785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81ED81D6-2AA2-A75D-677B-C614A1E52EA4}"/>
              </a:ext>
            </a:extLst>
          </p:cNvPr>
          <p:cNvSpPr/>
          <p:nvPr/>
        </p:nvSpPr>
        <p:spPr>
          <a:xfrm>
            <a:off x="141694" y="2885666"/>
            <a:ext cx="2739420" cy="2785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0E7532E6-41A1-C263-90C0-985F3BAD1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8" y="2981430"/>
            <a:ext cx="2423291" cy="2423291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48C8B7F0-3E7E-1BC2-59BD-36C519BEA2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3" y="7072423"/>
            <a:ext cx="2822169" cy="2508002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C0BC1F34-ECB1-252F-5E36-A28CFA76DB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88" y="7311375"/>
            <a:ext cx="2067526" cy="226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 animBg="1"/>
      <p:bldP spid="32" grpId="0" animBg="1"/>
      <p:bldP spid="33" grpId="0" animBg="1"/>
      <p:bldP spid="34" grpId="0" animBg="1"/>
      <p:bldP spid="15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-32871" y="-8572207"/>
            <a:ext cx="1763035" cy="19454400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pic>
        <p:nvPicPr>
          <p:cNvPr id="34" name="Elemento grafico 33" descr="Interfaccia utente/Esperienza utente contorno">
            <a:extLst>
              <a:ext uri="{FF2B5EF4-FFF2-40B4-BE49-F238E27FC236}">
                <a16:creationId xmlns:a16="http://schemas.microsoft.com/office/drawing/2014/main" id="{96A9176A-BD22-4F59-8573-BDF61D29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752" y="466500"/>
            <a:ext cx="720000" cy="72000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D0671DA3-EEF2-4534-8B30-8A2456B87CF7}"/>
              </a:ext>
            </a:extLst>
          </p:cNvPr>
          <p:cNvSpPr/>
          <p:nvPr/>
        </p:nvSpPr>
        <p:spPr>
          <a:xfrm>
            <a:off x="1390435" y="672989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A1F5761F-2716-4DF8-9DC1-DB72125CB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5248" y="384405"/>
            <a:ext cx="89463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Aggiunta di un nuovo veicolo</a:t>
            </a:r>
            <a:endParaRPr sz="4800" dirty="0"/>
          </a:p>
        </p:txBody>
      </p:sp>
      <p:pic>
        <p:nvPicPr>
          <p:cNvPr id="6" name="Elemento grafico 5" descr="Automobile contorno">
            <a:extLst>
              <a:ext uri="{FF2B5EF4-FFF2-40B4-BE49-F238E27FC236}">
                <a16:creationId xmlns:a16="http://schemas.microsoft.com/office/drawing/2014/main" id="{48C301D9-3FB2-3802-63E4-B6BFC55CA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7414" y="760149"/>
            <a:ext cx="1204688" cy="1204688"/>
          </a:xfrm>
          <a:prstGeom prst="rect">
            <a:avLst/>
          </a:prstGeom>
        </p:spPr>
      </p:pic>
      <p:pic>
        <p:nvPicPr>
          <p:cNvPr id="7" name="Elemento grafico 6" descr="Libro aperto contorno">
            <a:extLst>
              <a:ext uri="{FF2B5EF4-FFF2-40B4-BE49-F238E27FC236}">
                <a16:creationId xmlns:a16="http://schemas.microsoft.com/office/drawing/2014/main" id="{FB039F61-DF38-77B8-2906-647681761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907" y="3056044"/>
            <a:ext cx="1158803" cy="1158803"/>
          </a:xfrm>
          <a:prstGeom prst="rect">
            <a:avLst/>
          </a:prstGeom>
        </p:spPr>
      </p:pic>
      <p:pic>
        <p:nvPicPr>
          <p:cNvPr id="8" name="Elemento grafico 7" descr="Periferica di gioco contorno">
            <a:extLst>
              <a:ext uri="{FF2B5EF4-FFF2-40B4-BE49-F238E27FC236}">
                <a16:creationId xmlns:a16="http://schemas.microsoft.com/office/drawing/2014/main" id="{3B105249-6CF4-464F-A584-794295EF6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895" y="4740472"/>
            <a:ext cx="1171815" cy="1171815"/>
          </a:xfrm>
          <a:prstGeom prst="rect">
            <a:avLst/>
          </a:prstGeom>
        </p:spPr>
      </p:pic>
      <p:pic>
        <p:nvPicPr>
          <p:cNvPr id="10" name="Elemento grafico 9" descr="Segnale contorno">
            <a:extLst>
              <a:ext uri="{FF2B5EF4-FFF2-40B4-BE49-F238E27FC236}">
                <a16:creationId xmlns:a16="http://schemas.microsoft.com/office/drawing/2014/main" id="{1238B906-D8BB-AF9C-765C-BA0B18ECC5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5493" y="6427521"/>
            <a:ext cx="1047629" cy="1047629"/>
          </a:xfrm>
          <a:prstGeom prst="rect">
            <a:avLst/>
          </a:prstGeom>
        </p:spPr>
      </p:pic>
      <p:pic>
        <p:nvPicPr>
          <p:cNvPr id="12" name="Elemento grafico 11" descr="Badge Punto interrogativo contorno">
            <a:extLst>
              <a:ext uri="{FF2B5EF4-FFF2-40B4-BE49-F238E27FC236}">
                <a16:creationId xmlns:a16="http://schemas.microsoft.com/office/drawing/2014/main" id="{B7966150-248C-773F-A8F0-F95E9D2118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601" y="8115300"/>
            <a:ext cx="1201412" cy="1201412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A43922B7-C85F-1304-8178-9C174B411A6F}"/>
              </a:ext>
            </a:extLst>
          </p:cNvPr>
          <p:cNvSpPr/>
          <p:nvPr/>
        </p:nvSpPr>
        <p:spPr>
          <a:xfrm>
            <a:off x="10871442" y="0"/>
            <a:ext cx="7440869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0D7433A-7C7E-589C-46B3-0561CFB031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646081"/>
            <a:ext cx="7347436" cy="112249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F651B1-379F-2B26-D6D6-F8F6AD2BC0AB}"/>
              </a:ext>
            </a:extLst>
          </p:cNvPr>
          <p:cNvSpPr txBox="1"/>
          <p:nvPr/>
        </p:nvSpPr>
        <p:spPr>
          <a:xfrm>
            <a:off x="4172693" y="2694889"/>
            <a:ext cx="5550055" cy="5262979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2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Possibilità di aggiungere il proprio veicolo all’interno dell’app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2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Visualizzazione dettagli veicolo</a:t>
            </a:r>
          </a:p>
        </p:txBody>
      </p:sp>
    </p:spTree>
    <p:extLst>
      <p:ext uri="{BB962C8B-B14F-4D97-AF65-F5344CB8AC3E}">
        <p14:creationId xmlns:p14="http://schemas.microsoft.com/office/powerpoint/2010/main" val="33015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-36504" y="-6788727"/>
            <a:ext cx="1865304" cy="19499427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pic>
        <p:nvPicPr>
          <p:cNvPr id="31" name="Elemento grafico 30" descr="Campana contorno">
            <a:extLst>
              <a:ext uri="{FF2B5EF4-FFF2-40B4-BE49-F238E27FC236}">
                <a16:creationId xmlns:a16="http://schemas.microsoft.com/office/drawing/2014/main" id="{18E04263-60D3-418A-BDE3-13EC4271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014" y="2804088"/>
            <a:ext cx="720000" cy="720000"/>
          </a:xfrm>
          <a:prstGeom prst="rect">
            <a:avLst/>
          </a:prstGeom>
        </p:spPr>
      </p:pic>
      <p:pic>
        <p:nvPicPr>
          <p:cNvPr id="34" name="Elemento grafico 33" descr="Interfaccia utente/Esperienza utente contorno">
            <a:extLst>
              <a:ext uri="{FF2B5EF4-FFF2-40B4-BE49-F238E27FC236}">
                <a16:creationId xmlns:a16="http://schemas.microsoft.com/office/drawing/2014/main" id="{96A9176A-BD22-4F59-8573-BDF61D29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2" y="466500"/>
            <a:ext cx="720000" cy="720000"/>
          </a:xfrm>
          <a:prstGeom prst="rect">
            <a:avLst/>
          </a:prstGeom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742BD513-F77B-40A1-9364-82B3BF294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430792"/>
            <a:ext cx="1074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Gestione scadenze</a:t>
            </a:r>
            <a:endParaRPr sz="48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F4AE4C1-3157-4D82-97B5-FFDCFCF672E2}"/>
              </a:ext>
            </a:extLst>
          </p:cNvPr>
          <p:cNvSpPr/>
          <p:nvPr/>
        </p:nvSpPr>
        <p:spPr>
          <a:xfrm>
            <a:off x="1491018" y="2452082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Elemento grafico 5" descr="Automobile contorno">
            <a:extLst>
              <a:ext uri="{FF2B5EF4-FFF2-40B4-BE49-F238E27FC236}">
                <a16:creationId xmlns:a16="http://schemas.microsoft.com/office/drawing/2014/main" id="{23D9CD6B-A84F-44E8-90D9-4E8CD27F0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628" y="579936"/>
            <a:ext cx="1204688" cy="1204688"/>
          </a:xfrm>
          <a:prstGeom prst="rect">
            <a:avLst/>
          </a:prstGeom>
        </p:spPr>
      </p:pic>
      <p:pic>
        <p:nvPicPr>
          <p:cNvPr id="8" name="Elemento grafico 7" descr="Libro aperto contorno">
            <a:extLst>
              <a:ext uri="{FF2B5EF4-FFF2-40B4-BE49-F238E27FC236}">
                <a16:creationId xmlns:a16="http://schemas.microsoft.com/office/drawing/2014/main" id="{50EBDF00-6AD0-BAA9-56CE-52F8176D4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6159" y="2628900"/>
            <a:ext cx="1158803" cy="1158803"/>
          </a:xfrm>
          <a:prstGeom prst="rect">
            <a:avLst/>
          </a:prstGeom>
        </p:spPr>
      </p:pic>
      <p:pic>
        <p:nvPicPr>
          <p:cNvPr id="9" name="Elemento grafico 8" descr="Periferica di gioco contorno">
            <a:extLst>
              <a:ext uri="{FF2B5EF4-FFF2-40B4-BE49-F238E27FC236}">
                <a16:creationId xmlns:a16="http://schemas.microsoft.com/office/drawing/2014/main" id="{1182CB36-5A14-DAC7-C9F2-92001B7E7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254" y="4911395"/>
            <a:ext cx="1171815" cy="1171815"/>
          </a:xfrm>
          <a:prstGeom prst="rect">
            <a:avLst/>
          </a:prstGeom>
        </p:spPr>
      </p:pic>
      <p:pic>
        <p:nvPicPr>
          <p:cNvPr id="10" name="Elemento grafico 9" descr="Segnale contorno">
            <a:extLst>
              <a:ext uri="{FF2B5EF4-FFF2-40B4-BE49-F238E27FC236}">
                <a16:creationId xmlns:a16="http://schemas.microsoft.com/office/drawing/2014/main" id="{1062410E-9818-140F-5944-D4C2638650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140" y="6429738"/>
            <a:ext cx="1047629" cy="1047629"/>
          </a:xfrm>
          <a:prstGeom prst="rect">
            <a:avLst/>
          </a:prstGeom>
        </p:spPr>
      </p:pic>
      <p:pic>
        <p:nvPicPr>
          <p:cNvPr id="11" name="Elemento grafico 10" descr="Badge Punto interrogativo contorno">
            <a:extLst>
              <a:ext uri="{FF2B5EF4-FFF2-40B4-BE49-F238E27FC236}">
                <a16:creationId xmlns:a16="http://schemas.microsoft.com/office/drawing/2014/main" id="{57DFBCFD-CD21-C5D3-07D6-108B3D3494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8254" y="8067018"/>
            <a:ext cx="1201412" cy="1201412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ABC43FA5-1F2E-8D57-E339-8CB3C3C8220E}"/>
              </a:ext>
            </a:extLst>
          </p:cNvPr>
          <p:cNvSpPr/>
          <p:nvPr/>
        </p:nvSpPr>
        <p:spPr>
          <a:xfrm>
            <a:off x="10863858" y="0"/>
            <a:ext cx="7448453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3EC2C75-A2A8-801C-112C-E0E740D3D9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020" y="-399239"/>
            <a:ext cx="7037580" cy="1107277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74BA68C-228B-DC2F-4D10-7FB47EA8997D}"/>
              </a:ext>
            </a:extLst>
          </p:cNvPr>
          <p:cNvSpPr txBox="1"/>
          <p:nvPr/>
        </p:nvSpPr>
        <p:spPr>
          <a:xfrm>
            <a:off x="4497558" y="2910334"/>
            <a:ext cx="55500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Assicurazione</a:t>
            </a:r>
          </a:p>
          <a:p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Bollo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Tagliando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Revisione</a:t>
            </a:r>
          </a:p>
        </p:txBody>
      </p:sp>
    </p:spTree>
    <p:extLst>
      <p:ext uri="{BB962C8B-B14F-4D97-AF65-F5344CB8AC3E}">
        <p14:creationId xmlns:p14="http://schemas.microsoft.com/office/powerpoint/2010/main" val="1410221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-19453" y="-4575152"/>
            <a:ext cx="1763035" cy="17138104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pic>
        <p:nvPicPr>
          <p:cNvPr id="35" name="Elemento grafico 34" descr="Telecamera di sicurezza contorno">
            <a:extLst>
              <a:ext uri="{FF2B5EF4-FFF2-40B4-BE49-F238E27FC236}">
                <a16:creationId xmlns:a16="http://schemas.microsoft.com/office/drawing/2014/main" id="{091B38EF-B605-44FD-9763-498B6709D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555" y="6627360"/>
            <a:ext cx="720000" cy="720000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406136B9-7AD7-4A81-9C96-CBAD5CFC6FC2}"/>
              </a:ext>
            </a:extLst>
          </p:cNvPr>
          <p:cNvSpPr/>
          <p:nvPr/>
        </p:nvSpPr>
        <p:spPr>
          <a:xfrm>
            <a:off x="1324563" y="3451428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71DDC07E-510B-4F3D-8B48-85D2126A3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2531" y="282862"/>
            <a:ext cx="1074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Community</a:t>
            </a:r>
            <a:endParaRPr sz="4800" dirty="0"/>
          </a:p>
        </p:txBody>
      </p:sp>
      <p:pic>
        <p:nvPicPr>
          <p:cNvPr id="4" name="Elemento grafico 3" descr="Automobile contorno">
            <a:extLst>
              <a:ext uri="{FF2B5EF4-FFF2-40B4-BE49-F238E27FC236}">
                <a16:creationId xmlns:a16="http://schemas.microsoft.com/office/drawing/2014/main" id="{D1803BD2-F2F6-6236-CC87-750C9FE08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628" y="579936"/>
            <a:ext cx="1204688" cy="1204688"/>
          </a:xfrm>
          <a:prstGeom prst="rect">
            <a:avLst/>
          </a:prstGeom>
        </p:spPr>
      </p:pic>
      <p:pic>
        <p:nvPicPr>
          <p:cNvPr id="5" name="Elemento grafico 4" descr="Libro aperto contorno">
            <a:extLst>
              <a:ext uri="{FF2B5EF4-FFF2-40B4-BE49-F238E27FC236}">
                <a16:creationId xmlns:a16="http://schemas.microsoft.com/office/drawing/2014/main" id="{94828DB9-12E4-5674-AC54-C8BB78DA6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191" y="2113865"/>
            <a:ext cx="1158803" cy="1158803"/>
          </a:xfrm>
          <a:prstGeom prst="rect">
            <a:avLst/>
          </a:prstGeom>
        </p:spPr>
      </p:pic>
      <p:pic>
        <p:nvPicPr>
          <p:cNvPr id="7" name="Elemento grafico 6" descr="Periferica di gioco contorno">
            <a:extLst>
              <a:ext uri="{FF2B5EF4-FFF2-40B4-BE49-F238E27FC236}">
                <a16:creationId xmlns:a16="http://schemas.microsoft.com/office/drawing/2014/main" id="{E096A153-4DBD-4053-3BB4-4AD59CC03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8285" y="3618789"/>
            <a:ext cx="1171815" cy="1171815"/>
          </a:xfrm>
          <a:prstGeom prst="rect">
            <a:avLst/>
          </a:prstGeom>
        </p:spPr>
      </p:pic>
      <p:pic>
        <p:nvPicPr>
          <p:cNvPr id="8" name="Elemento grafico 7" descr="Segnale contorno">
            <a:extLst>
              <a:ext uri="{FF2B5EF4-FFF2-40B4-BE49-F238E27FC236}">
                <a16:creationId xmlns:a16="http://schemas.microsoft.com/office/drawing/2014/main" id="{7EE9A693-843C-1FC3-6B30-3E91B611CF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934" y="5812421"/>
            <a:ext cx="1047629" cy="1047629"/>
          </a:xfrm>
          <a:prstGeom prst="rect">
            <a:avLst/>
          </a:prstGeom>
        </p:spPr>
      </p:pic>
      <p:pic>
        <p:nvPicPr>
          <p:cNvPr id="9" name="Elemento grafico 8" descr="Badge Punto interrogativo contorno">
            <a:extLst>
              <a:ext uri="{FF2B5EF4-FFF2-40B4-BE49-F238E27FC236}">
                <a16:creationId xmlns:a16="http://schemas.microsoft.com/office/drawing/2014/main" id="{F4E17DE4-D1FB-58EB-6C7E-C5B4449AF8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7904" y="7559047"/>
            <a:ext cx="1201412" cy="1201412"/>
          </a:xfrm>
          <a:prstGeom prst="rect">
            <a:avLst/>
          </a:prstGeom>
        </p:spPr>
      </p:pic>
      <p:sp>
        <p:nvSpPr>
          <p:cNvPr id="22" name="object 3">
            <a:extLst>
              <a:ext uri="{FF2B5EF4-FFF2-40B4-BE49-F238E27FC236}">
                <a16:creationId xmlns:a16="http://schemas.microsoft.com/office/drawing/2014/main" id="{F9C86449-7FF9-FF49-9304-4651CABDFEC4}"/>
              </a:ext>
            </a:extLst>
          </p:cNvPr>
          <p:cNvSpPr/>
          <p:nvPr/>
        </p:nvSpPr>
        <p:spPr>
          <a:xfrm>
            <a:off x="10839547" y="12700"/>
            <a:ext cx="7448453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Immagine 22" descr="Immagine che contiene elettronico, cellulare&#10;&#10;Descrizione generata automaticamente">
            <a:extLst>
              <a:ext uri="{FF2B5EF4-FFF2-40B4-BE49-F238E27FC236}">
                <a16:creationId xmlns:a16="http://schemas.microsoft.com/office/drawing/2014/main" id="{B93FB43E-3D5C-C56F-638C-DA099B4193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950" y="-491097"/>
            <a:ext cx="7217249" cy="11269193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62103A0-95D7-6AE4-6DE9-2BEC7CE8F32C}"/>
              </a:ext>
            </a:extLst>
          </p:cNvPr>
          <p:cNvSpPr txBox="1"/>
          <p:nvPr/>
        </p:nvSpPr>
        <p:spPr>
          <a:xfrm>
            <a:off x="3905745" y="2113865"/>
            <a:ext cx="620277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2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Possibilità di ottenere un punteggio per le scelte green dell’utente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2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2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Visualizzazione di una classifica specifica per ogni modello di veicolo</a:t>
            </a:r>
          </a:p>
        </p:txBody>
      </p:sp>
    </p:spTree>
    <p:extLst>
      <p:ext uri="{BB962C8B-B14F-4D97-AF65-F5344CB8AC3E}">
        <p14:creationId xmlns:p14="http://schemas.microsoft.com/office/powerpoint/2010/main" val="156799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0" y="-1943100"/>
            <a:ext cx="1763035" cy="16154400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pic>
        <p:nvPicPr>
          <p:cNvPr id="35" name="Elemento grafico 34" descr="Telecamera di sicurezza contorno">
            <a:extLst>
              <a:ext uri="{FF2B5EF4-FFF2-40B4-BE49-F238E27FC236}">
                <a16:creationId xmlns:a16="http://schemas.microsoft.com/office/drawing/2014/main" id="{091B38EF-B605-44FD-9763-498B6709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010" y="6627360"/>
            <a:ext cx="720000" cy="720000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504312C0-BFE1-4733-9132-21CC6C11700F}"/>
              </a:ext>
            </a:extLst>
          </p:cNvPr>
          <p:cNvSpPr/>
          <p:nvPr/>
        </p:nvSpPr>
        <p:spPr>
          <a:xfrm>
            <a:off x="1375336" y="5590606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5CEA302F-E9FD-4742-95E3-FB83A8E01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0980" y="379324"/>
            <a:ext cx="1074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Monitoring dei costi</a:t>
            </a:r>
            <a:endParaRPr sz="4800" dirty="0"/>
          </a:p>
        </p:txBody>
      </p:sp>
      <p:pic>
        <p:nvPicPr>
          <p:cNvPr id="4" name="Elemento grafico 3" descr="Automobile contorno">
            <a:extLst>
              <a:ext uri="{FF2B5EF4-FFF2-40B4-BE49-F238E27FC236}">
                <a16:creationId xmlns:a16="http://schemas.microsoft.com/office/drawing/2014/main" id="{4F6E3034-99E8-35E5-A859-B5FB1A064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628" y="579936"/>
            <a:ext cx="1204688" cy="1204688"/>
          </a:xfrm>
          <a:prstGeom prst="rect">
            <a:avLst/>
          </a:prstGeom>
        </p:spPr>
      </p:pic>
      <p:pic>
        <p:nvPicPr>
          <p:cNvPr id="5" name="Elemento grafico 4" descr="Libro aperto contorno">
            <a:extLst>
              <a:ext uri="{FF2B5EF4-FFF2-40B4-BE49-F238E27FC236}">
                <a16:creationId xmlns:a16="http://schemas.microsoft.com/office/drawing/2014/main" id="{F2201E30-90AC-1A5F-296D-8E02B155E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115" y="2138465"/>
            <a:ext cx="1158803" cy="1158803"/>
          </a:xfrm>
          <a:prstGeom prst="rect">
            <a:avLst/>
          </a:prstGeom>
        </p:spPr>
      </p:pic>
      <p:pic>
        <p:nvPicPr>
          <p:cNvPr id="6" name="Elemento grafico 5" descr="Periferica di gioco contorno">
            <a:extLst>
              <a:ext uri="{FF2B5EF4-FFF2-40B4-BE49-F238E27FC236}">
                <a16:creationId xmlns:a16="http://schemas.microsoft.com/office/drawing/2014/main" id="{F8D30195-AE91-A169-B836-E257F0118A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824" y="3884309"/>
            <a:ext cx="1171815" cy="1171815"/>
          </a:xfrm>
          <a:prstGeom prst="rect">
            <a:avLst/>
          </a:prstGeom>
        </p:spPr>
      </p:pic>
      <p:pic>
        <p:nvPicPr>
          <p:cNvPr id="8" name="Elemento grafico 7" descr="Segnale contorno">
            <a:extLst>
              <a:ext uri="{FF2B5EF4-FFF2-40B4-BE49-F238E27FC236}">
                <a16:creationId xmlns:a16="http://schemas.microsoft.com/office/drawing/2014/main" id="{093EE47A-3C4E-E345-52F3-9ECB7B60D2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32531" y="5773938"/>
            <a:ext cx="1047629" cy="1047629"/>
          </a:xfrm>
          <a:prstGeom prst="rect">
            <a:avLst/>
          </a:prstGeom>
        </p:spPr>
      </p:pic>
      <p:pic>
        <p:nvPicPr>
          <p:cNvPr id="9" name="Elemento grafico 8" descr="Badge Punto interrogativo contorno">
            <a:extLst>
              <a:ext uri="{FF2B5EF4-FFF2-40B4-BE49-F238E27FC236}">
                <a16:creationId xmlns:a16="http://schemas.microsoft.com/office/drawing/2014/main" id="{977C7736-F366-7D92-4C45-69CE16B6C5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9480" y="7875833"/>
            <a:ext cx="1201412" cy="1201412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0641D567-8290-0C3E-BA41-05F9EBC9EEF3}"/>
              </a:ext>
            </a:extLst>
          </p:cNvPr>
          <p:cNvSpPr/>
          <p:nvPr/>
        </p:nvSpPr>
        <p:spPr>
          <a:xfrm>
            <a:off x="11125200" y="0"/>
            <a:ext cx="7187111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Immagine 21" descr="Immagine che contiene testo, elettronico, iPod, screenshot&#10;&#10;Descrizione generata automaticamente">
            <a:extLst>
              <a:ext uri="{FF2B5EF4-FFF2-40B4-BE49-F238E27FC236}">
                <a16:creationId xmlns:a16="http://schemas.microsoft.com/office/drawing/2014/main" id="{CC1D0A47-CF8C-87AF-5307-40404265FB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578" y="-592578"/>
            <a:ext cx="7309033" cy="11472155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B882A98-9528-4214-66DD-E19461450F07}"/>
              </a:ext>
            </a:extLst>
          </p:cNvPr>
          <p:cNvSpPr txBox="1"/>
          <p:nvPr/>
        </p:nvSpPr>
        <p:spPr>
          <a:xfrm>
            <a:off x="4738052" y="2650510"/>
            <a:ext cx="555005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5400" dirty="0">
                <a:solidFill>
                  <a:schemeClr val="bg1"/>
                </a:solidFill>
              </a:rPr>
              <a:t> </a:t>
            </a: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Carburante</a:t>
            </a:r>
          </a:p>
          <a:p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Manutenzioni</a:t>
            </a:r>
          </a:p>
          <a:p>
            <a:pPr>
              <a:buClr>
                <a:schemeClr val="accent6"/>
              </a:buClr>
            </a:pPr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>
              <a:buClr>
                <a:schemeClr val="accent6"/>
              </a:buClr>
            </a:pPr>
            <a:endParaRPr lang="it-IT" sz="4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Scadenze</a:t>
            </a:r>
          </a:p>
        </p:txBody>
      </p:sp>
    </p:spTree>
    <p:extLst>
      <p:ext uri="{BB962C8B-B14F-4D97-AF65-F5344CB8AC3E}">
        <p14:creationId xmlns:p14="http://schemas.microsoft.com/office/powerpoint/2010/main" val="214508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DC9336C3-B123-41D1-8C77-94FA4950AF3A}"/>
              </a:ext>
            </a:extLst>
          </p:cNvPr>
          <p:cNvSpPr/>
          <p:nvPr/>
        </p:nvSpPr>
        <p:spPr>
          <a:xfrm>
            <a:off x="0" y="-290368"/>
            <a:ext cx="1763035" cy="16154400"/>
          </a:xfrm>
          <a:custGeom>
            <a:avLst/>
            <a:gdLst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85920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52600"/>
              <a:gd name="connsiteY0" fmla="*/ 0 h 16154400"/>
              <a:gd name="connsiteX1" fmla="*/ 1752600 w 1752600"/>
              <a:gd name="connsiteY1" fmla="*/ 7141801 h 16154400"/>
              <a:gd name="connsiteX2" fmla="*/ 1072560 w 1752600"/>
              <a:gd name="connsiteY2" fmla="*/ 8295300 h 16154400"/>
              <a:gd name="connsiteX3" fmla="*/ 1752600 w 1752600"/>
              <a:gd name="connsiteY3" fmla="*/ 9448800 h 16154400"/>
              <a:gd name="connsiteX4" fmla="*/ 1752600 w 1752600"/>
              <a:gd name="connsiteY4" fmla="*/ 16154400 h 16154400"/>
              <a:gd name="connsiteX5" fmla="*/ 0 w 1752600"/>
              <a:gd name="connsiteY5" fmla="*/ 16154400 h 16154400"/>
              <a:gd name="connsiteX6" fmla="*/ 0 w 1752600"/>
              <a:gd name="connsiteY6" fmla="*/ 0 h 16154400"/>
              <a:gd name="connsiteX7" fmla="*/ 1752600 w 1752600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  <a:gd name="connsiteX0" fmla="*/ 1752600 w 1763035"/>
              <a:gd name="connsiteY0" fmla="*/ 0 h 16154400"/>
              <a:gd name="connsiteX1" fmla="*/ 1752600 w 1763035"/>
              <a:gd name="connsiteY1" fmla="*/ 7141801 h 16154400"/>
              <a:gd name="connsiteX2" fmla="*/ 1072560 w 1763035"/>
              <a:gd name="connsiteY2" fmla="*/ 8295300 h 16154400"/>
              <a:gd name="connsiteX3" fmla="*/ 1752600 w 1763035"/>
              <a:gd name="connsiteY3" fmla="*/ 9448800 h 16154400"/>
              <a:gd name="connsiteX4" fmla="*/ 1752600 w 1763035"/>
              <a:gd name="connsiteY4" fmla="*/ 16154400 h 16154400"/>
              <a:gd name="connsiteX5" fmla="*/ 0 w 1763035"/>
              <a:gd name="connsiteY5" fmla="*/ 16154400 h 16154400"/>
              <a:gd name="connsiteX6" fmla="*/ 0 w 1763035"/>
              <a:gd name="connsiteY6" fmla="*/ 0 h 16154400"/>
              <a:gd name="connsiteX7" fmla="*/ 1752600 w 1763035"/>
              <a:gd name="connsiteY7" fmla="*/ 0 h 161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35" h="16154400">
                <a:moveTo>
                  <a:pt x="1752600" y="0"/>
                </a:moveTo>
                <a:cubicBezTo>
                  <a:pt x="1752600" y="2380600"/>
                  <a:pt x="1776080" y="6620138"/>
                  <a:pt x="1752600" y="7141801"/>
                </a:cubicBezTo>
                <a:cubicBezTo>
                  <a:pt x="1729120" y="7663464"/>
                  <a:pt x="1064320" y="7651720"/>
                  <a:pt x="1072560" y="8295300"/>
                </a:cubicBezTo>
                <a:cubicBezTo>
                  <a:pt x="1080800" y="8938880"/>
                  <a:pt x="1729120" y="8850940"/>
                  <a:pt x="1752600" y="9448800"/>
                </a:cubicBezTo>
                <a:cubicBezTo>
                  <a:pt x="1776080" y="10046660"/>
                  <a:pt x="1752600" y="13919200"/>
                  <a:pt x="1752600" y="16154400"/>
                </a:cubicBezTo>
                <a:lnTo>
                  <a:pt x="0" y="16154400"/>
                </a:lnTo>
                <a:lnTo>
                  <a:pt x="0" y="0"/>
                </a:lnTo>
                <a:lnTo>
                  <a:pt x="17526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9" name="Elemento grafico 28" descr="Database contorno">
            <a:extLst>
              <a:ext uri="{FF2B5EF4-FFF2-40B4-BE49-F238E27FC236}">
                <a16:creationId xmlns:a16="http://schemas.microsoft.com/office/drawing/2014/main" id="{197D2FF7-4314-4C9B-A9C1-F52BF275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5" y="4966380"/>
            <a:ext cx="720000" cy="720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D387F6F8-60C5-4580-B1A3-58B2D25831B8}"/>
              </a:ext>
            </a:extLst>
          </p:cNvPr>
          <p:cNvSpPr/>
          <p:nvPr/>
        </p:nvSpPr>
        <p:spPr>
          <a:xfrm>
            <a:off x="1405330" y="7246832"/>
            <a:ext cx="1488423" cy="1506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F59698-AE9A-4744-BCA7-850605636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576" y="286663"/>
            <a:ext cx="1074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dirty="0"/>
              <a:t>Help Section</a:t>
            </a:r>
            <a:endParaRPr sz="4800" dirty="0"/>
          </a:p>
        </p:txBody>
      </p:sp>
      <p:pic>
        <p:nvPicPr>
          <p:cNvPr id="3" name="Elemento grafico 2" descr="Automobile contorno">
            <a:extLst>
              <a:ext uri="{FF2B5EF4-FFF2-40B4-BE49-F238E27FC236}">
                <a16:creationId xmlns:a16="http://schemas.microsoft.com/office/drawing/2014/main" id="{FECDD46B-54E0-CAA0-1B93-AD465517D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173" y="975335"/>
            <a:ext cx="1204688" cy="1204688"/>
          </a:xfrm>
          <a:prstGeom prst="rect">
            <a:avLst/>
          </a:prstGeom>
        </p:spPr>
      </p:pic>
      <p:pic>
        <p:nvPicPr>
          <p:cNvPr id="4" name="Elemento grafico 3" descr="Libro aperto contorno">
            <a:extLst>
              <a:ext uri="{FF2B5EF4-FFF2-40B4-BE49-F238E27FC236}">
                <a16:creationId xmlns:a16="http://schemas.microsoft.com/office/drawing/2014/main" id="{D8F7E55D-A9BE-D212-E79A-2623389D7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115" y="2609912"/>
            <a:ext cx="1158803" cy="1158803"/>
          </a:xfrm>
          <a:prstGeom prst="rect">
            <a:avLst/>
          </a:prstGeom>
        </p:spPr>
      </p:pic>
      <p:pic>
        <p:nvPicPr>
          <p:cNvPr id="5" name="Elemento grafico 4" descr="Periferica di gioco contorno">
            <a:extLst>
              <a:ext uri="{FF2B5EF4-FFF2-40B4-BE49-F238E27FC236}">
                <a16:creationId xmlns:a16="http://schemas.microsoft.com/office/drawing/2014/main" id="{CA001AC0-18BA-86E0-46B5-8F00159E0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46" y="4297583"/>
            <a:ext cx="1171815" cy="1171815"/>
          </a:xfrm>
          <a:prstGeom prst="rect">
            <a:avLst/>
          </a:prstGeom>
        </p:spPr>
      </p:pic>
      <p:pic>
        <p:nvPicPr>
          <p:cNvPr id="6" name="Elemento grafico 5" descr="Segnale contorno">
            <a:extLst>
              <a:ext uri="{FF2B5EF4-FFF2-40B4-BE49-F238E27FC236}">
                <a16:creationId xmlns:a16="http://schemas.microsoft.com/office/drawing/2014/main" id="{4E756D11-49EB-1C66-E5BB-CDF6BFBDD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701" y="5886275"/>
            <a:ext cx="1047629" cy="1047629"/>
          </a:xfrm>
          <a:prstGeom prst="rect">
            <a:avLst/>
          </a:prstGeom>
        </p:spPr>
      </p:pic>
      <p:pic>
        <p:nvPicPr>
          <p:cNvPr id="8" name="Elemento grafico 7" descr="Badge Punto interrogativo contorno">
            <a:extLst>
              <a:ext uri="{FF2B5EF4-FFF2-40B4-BE49-F238E27FC236}">
                <a16:creationId xmlns:a16="http://schemas.microsoft.com/office/drawing/2014/main" id="{58595A0E-3FC3-6459-1802-880133AC21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8835" y="7399395"/>
            <a:ext cx="1201412" cy="1201412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0DC370B0-5D46-BB94-3AF9-DFAB11AB46E7}"/>
              </a:ext>
            </a:extLst>
          </p:cNvPr>
          <p:cNvSpPr/>
          <p:nvPr/>
        </p:nvSpPr>
        <p:spPr>
          <a:xfrm>
            <a:off x="11008378" y="0"/>
            <a:ext cx="7303934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2725DA6-1626-AFDB-96E4-2126550295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965" y="-419100"/>
            <a:ext cx="7487653" cy="1144050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64CDEFB-C8D8-C093-2DBC-B52F1E4415FD}"/>
              </a:ext>
            </a:extLst>
          </p:cNvPr>
          <p:cNvSpPr txBox="1"/>
          <p:nvPr/>
        </p:nvSpPr>
        <p:spPr>
          <a:xfrm>
            <a:off x="3906815" y="1839013"/>
            <a:ext cx="60885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Possibilità di chiamare il   numero di emergenza della tua assicurazione</a:t>
            </a:r>
          </a:p>
          <a:p>
            <a:endParaRPr lang="it-IT" sz="40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it-IT" sz="40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Trova la stazione di rifornimento più vicina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0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0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571500" indent="-5715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Trova l’officina più vicina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7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6F7B8CD3-367D-407A-B6EF-6847832763FB}"/>
              </a:ext>
            </a:extLst>
          </p:cNvPr>
          <p:cNvSpPr/>
          <p:nvPr/>
        </p:nvSpPr>
        <p:spPr>
          <a:xfrm>
            <a:off x="3005663" y="5252356"/>
            <a:ext cx="2197095" cy="2197092"/>
          </a:xfrm>
          <a:prstGeom prst="ellipse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E03A10B-40C2-429B-A1A2-7E760590AD8F}"/>
              </a:ext>
            </a:extLst>
          </p:cNvPr>
          <p:cNvSpPr/>
          <p:nvPr/>
        </p:nvSpPr>
        <p:spPr>
          <a:xfrm>
            <a:off x="2864539" y="2942375"/>
            <a:ext cx="2590800" cy="5715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7F2E402E-66F1-4FCA-9452-07D806ACA563}"/>
              </a:ext>
            </a:extLst>
          </p:cNvPr>
          <p:cNvSpPr/>
          <p:nvPr/>
        </p:nvSpPr>
        <p:spPr>
          <a:xfrm>
            <a:off x="10728302" y="2993706"/>
            <a:ext cx="3098560" cy="5715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D8022-7C49-470B-9483-21E5F63480D9}"/>
              </a:ext>
            </a:extLst>
          </p:cNvPr>
          <p:cNvSpPr txBox="1"/>
          <p:nvPr/>
        </p:nvSpPr>
        <p:spPr>
          <a:xfrm>
            <a:off x="4090313" y="522721"/>
            <a:ext cx="981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Tecnologie</a:t>
            </a:r>
            <a:endParaRPr lang="en-GB" sz="5400" b="1" dirty="0">
              <a:solidFill>
                <a:schemeClr val="bg1"/>
              </a:solidFill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B0070-3CE1-4C59-BE93-F567DBECF5B6}"/>
              </a:ext>
            </a:extLst>
          </p:cNvPr>
          <p:cNvSpPr txBox="1"/>
          <p:nvPr/>
        </p:nvSpPr>
        <p:spPr>
          <a:xfrm>
            <a:off x="3155278" y="2429924"/>
            <a:ext cx="187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Flutter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1C13F8-8C78-4F88-AB23-F329C1824EF1}"/>
              </a:ext>
            </a:extLst>
          </p:cNvPr>
          <p:cNvCxnSpPr>
            <a:cxnSpLocks/>
          </p:cNvCxnSpPr>
          <p:nvPr/>
        </p:nvCxnSpPr>
        <p:spPr>
          <a:xfrm flipH="1">
            <a:off x="4092939" y="3513875"/>
            <a:ext cx="2" cy="1721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281380-0B8F-4478-AA4B-78F14E648688}"/>
              </a:ext>
            </a:extLst>
          </p:cNvPr>
          <p:cNvCxnSpPr>
            <a:cxnSpLocks/>
          </p:cNvCxnSpPr>
          <p:nvPr/>
        </p:nvCxnSpPr>
        <p:spPr>
          <a:xfrm>
            <a:off x="12247102" y="3465391"/>
            <a:ext cx="0" cy="157509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2995311" y="7844995"/>
            <a:ext cx="2329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>
              <a:defRPr/>
            </a:pPr>
            <a:r>
              <a:rPr lang="en-GB" sz="2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Front-end,</a:t>
            </a:r>
          </a:p>
          <a:p>
            <a:pPr algn="ctr" defTabSz="1371600">
              <a:defRPr/>
            </a:pPr>
            <a:r>
              <a:rPr lang="en-GB" sz="2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cross platform.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A8745C1-A632-4542-9F11-9F4B638BC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64" y="5825827"/>
            <a:ext cx="1051292" cy="1051292"/>
          </a:xfrm>
          <a:prstGeom prst="rect">
            <a:avLst/>
          </a:prstGeom>
        </p:spPr>
      </p:pic>
      <p:sp>
        <p:nvSpPr>
          <p:cNvPr id="72" name="Oval 43">
            <a:extLst>
              <a:ext uri="{FF2B5EF4-FFF2-40B4-BE49-F238E27FC236}">
                <a16:creationId xmlns:a16="http://schemas.microsoft.com/office/drawing/2014/main" id="{E4A3F5F6-AEFD-431F-933E-0CE489DD7C84}"/>
              </a:ext>
            </a:extLst>
          </p:cNvPr>
          <p:cNvSpPr/>
          <p:nvPr/>
        </p:nvSpPr>
        <p:spPr>
          <a:xfrm>
            <a:off x="11384116" y="5069057"/>
            <a:ext cx="1906510" cy="1843946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63D864C-27B8-475B-AF34-A6078B821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45" y="5399604"/>
            <a:ext cx="1182852" cy="1182852"/>
          </a:xfrm>
          <a:prstGeom prst="rect">
            <a:avLst/>
          </a:prstGeom>
        </p:spPr>
      </p:pic>
      <p:sp>
        <p:nvSpPr>
          <p:cNvPr id="82" name="TextBox 12">
            <a:extLst>
              <a:ext uri="{FF2B5EF4-FFF2-40B4-BE49-F238E27FC236}">
                <a16:creationId xmlns:a16="http://schemas.microsoft.com/office/drawing/2014/main" id="{81B2479C-2B7E-44AB-A404-F21BCA106CD2}"/>
              </a:ext>
            </a:extLst>
          </p:cNvPr>
          <p:cNvSpPr txBox="1"/>
          <p:nvPr/>
        </p:nvSpPr>
        <p:spPr>
          <a:xfrm>
            <a:off x="11353800" y="2457598"/>
            <a:ext cx="187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Firebase</a:t>
            </a:r>
          </a:p>
        </p:txBody>
      </p:sp>
      <p:sp>
        <p:nvSpPr>
          <p:cNvPr id="96" name="TextBox 87">
            <a:extLst>
              <a:ext uri="{FF2B5EF4-FFF2-40B4-BE49-F238E27FC236}">
                <a16:creationId xmlns:a16="http://schemas.microsoft.com/office/drawing/2014/main" id="{807B64E4-3D6D-4C62-B77B-48DA2F384DAA}"/>
              </a:ext>
            </a:extLst>
          </p:cNvPr>
          <p:cNvSpPr txBox="1"/>
          <p:nvPr/>
        </p:nvSpPr>
        <p:spPr>
          <a:xfrm>
            <a:off x="7676137" y="7841037"/>
            <a:ext cx="333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>
              <a:defRPr/>
            </a:pPr>
            <a:r>
              <a:rPr lang="en-GB" sz="2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Per la gestione e persistenza dei dati.</a:t>
            </a:r>
          </a:p>
        </p:txBody>
      </p:sp>
      <p:sp>
        <p:nvSpPr>
          <p:cNvPr id="97" name="TextBox 87">
            <a:extLst>
              <a:ext uri="{FF2B5EF4-FFF2-40B4-BE49-F238E27FC236}">
                <a16:creationId xmlns:a16="http://schemas.microsoft.com/office/drawing/2014/main" id="{6348DA06-7144-4689-9FAE-F4E32DE12E9D}"/>
              </a:ext>
            </a:extLst>
          </p:cNvPr>
          <p:cNvSpPr txBox="1"/>
          <p:nvPr/>
        </p:nvSpPr>
        <p:spPr>
          <a:xfrm>
            <a:off x="14695943" y="7691137"/>
            <a:ext cx="270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>
              <a:defRPr/>
            </a:pPr>
            <a:r>
              <a:rPr lang="en-GB" sz="2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Storage di immagini.</a:t>
            </a:r>
          </a:p>
        </p:txBody>
      </p:sp>
      <p:cxnSp>
        <p:nvCxnSpPr>
          <p:cNvPr id="10" name="Straight Connector 22">
            <a:extLst>
              <a:ext uri="{FF2B5EF4-FFF2-40B4-BE49-F238E27FC236}">
                <a16:creationId xmlns:a16="http://schemas.microsoft.com/office/drawing/2014/main" id="{05BA6A23-7FAB-4611-B19A-FED7223CAF3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9204157" y="3286658"/>
            <a:ext cx="2210299" cy="316903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BE8421DE-8C0C-D900-FC5E-53BBAEE8DA0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3099290" y="3552318"/>
            <a:ext cx="2816810" cy="2903377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FB69C969-7EC9-AF00-80CF-AEF54492CA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4"/>
          <a:stretch/>
        </p:blipFill>
        <p:spPr>
          <a:xfrm>
            <a:off x="7310935" y="6139986"/>
            <a:ext cx="1230370" cy="1551151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FD06E1E9-42E6-536E-B4C4-B2B03A00FAF4}"/>
              </a:ext>
            </a:extLst>
          </p:cNvPr>
          <p:cNvSpPr/>
          <p:nvPr/>
        </p:nvSpPr>
        <p:spPr>
          <a:xfrm>
            <a:off x="7403477" y="6455696"/>
            <a:ext cx="3601359" cy="103219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971C87-2552-CB1A-3DAA-E450B03AC4A6}"/>
              </a:ext>
            </a:extLst>
          </p:cNvPr>
          <p:cNvSpPr txBox="1"/>
          <p:nvPr/>
        </p:nvSpPr>
        <p:spPr>
          <a:xfrm>
            <a:off x="8459886" y="6686599"/>
            <a:ext cx="262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Cloud Firestore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C7F02ED-4651-59A3-A84E-75C182B4E67D}"/>
              </a:ext>
            </a:extLst>
          </p:cNvPr>
          <p:cNvSpPr/>
          <p:nvPr/>
        </p:nvSpPr>
        <p:spPr>
          <a:xfrm>
            <a:off x="14169425" y="6455695"/>
            <a:ext cx="3493350" cy="103219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EAC37ED-DD35-F91A-415D-F04AFC54C733}"/>
              </a:ext>
            </a:extLst>
          </p:cNvPr>
          <p:cNvSpPr txBox="1"/>
          <p:nvPr/>
        </p:nvSpPr>
        <p:spPr>
          <a:xfrm>
            <a:off x="15222460" y="6710183"/>
            <a:ext cx="262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Cloud Storage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5C2900B5-39FB-6515-E348-1D97C34EC4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9" t="14976" r="27399" b="35670"/>
          <a:stretch/>
        </p:blipFill>
        <p:spPr>
          <a:xfrm>
            <a:off x="14374642" y="6403175"/>
            <a:ext cx="642601" cy="942760"/>
          </a:xfrm>
          <a:prstGeom prst="rect">
            <a:avLst/>
          </a:prstGeom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D298C7DC-CCDE-98DB-5D0C-62B8EC4E88AC}"/>
              </a:ext>
            </a:extLst>
          </p:cNvPr>
          <p:cNvSpPr/>
          <p:nvPr/>
        </p:nvSpPr>
        <p:spPr>
          <a:xfrm>
            <a:off x="0" y="4209133"/>
            <a:ext cx="1027430" cy="1866900"/>
          </a:xfrm>
          <a:custGeom>
            <a:avLst/>
            <a:gdLst/>
            <a:ahLst/>
            <a:cxnLst/>
            <a:rect l="l" t="t" r="r" b="b"/>
            <a:pathLst>
              <a:path w="1027430" h="1866900">
                <a:moveTo>
                  <a:pt x="93408" y="1866899"/>
                </a:moveTo>
                <a:lnTo>
                  <a:pt x="45373" y="1865685"/>
                </a:lnTo>
                <a:lnTo>
                  <a:pt x="0" y="1862235"/>
                </a:lnTo>
                <a:lnTo>
                  <a:pt x="0" y="4664"/>
                </a:lnTo>
                <a:lnTo>
                  <a:pt x="45373" y="1214"/>
                </a:lnTo>
                <a:lnTo>
                  <a:pt x="93408" y="0"/>
                </a:lnTo>
                <a:lnTo>
                  <a:pt x="141444" y="1214"/>
                </a:lnTo>
                <a:lnTo>
                  <a:pt x="188848" y="4819"/>
                </a:lnTo>
                <a:lnTo>
                  <a:pt x="235564" y="10755"/>
                </a:lnTo>
                <a:lnTo>
                  <a:pt x="281531" y="18964"/>
                </a:lnTo>
                <a:lnTo>
                  <a:pt x="326692" y="29387"/>
                </a:lnTo>
                <a:lnTo>
                  <a:pt x="370988" y="41966"/>
                </a:lnTo>
                <a:lnTo>
                  <a:pt x="414360" y="56641"/>
                </a:lnTo>
                <a:lnTo>
                  <a:pt x="456749" y="73355"/>
                </a:lnTo>
                <a:lnTo>
                  <a:pt x="498098" y="92048"/>
                </a:lnTo>
                <a:lnTo>
                  <a:pt x="538346" y="112662"/>
                </a:lnTo>
                <a:lnTo>
                  <a:pt x="577436" y="135138"/>
                </a:lnTo>
                <a:lnTo>
                  <a:pt x="615309" y="159418"/>
                </a:lnTo>
                <a:lnTo>
                  <a:pt x="651906" y="185443"/>
                </a:lnTo>
                <a:lnTo>
                  <a:pt x="687169" y="213154"/>
                </a:lnTo>
                <a:lnTo>
                  <a:pt x="721039" y="242493"/>
                </a:lnTo>
                <a:lnTo>
                  <a:pt x="753457" y="273401"/>
                </a:lnTo>
                <a:lnTo>
                  <a:pt x="784365" y="305819"/>
                </a:lnTo>
                <a:lnTo>
                  <a:pt x="813704" y="339689"/>
                </a:lnTo>
                <a:lnTo>
                  <a:pt x="841415" y="374951"/>
                </a:lnTo>
                <a:lnTo>
                  <a:pt x="867440" y="411549"/>
                </a:lnTo>
                <a:lnTo>
                  <a:pt x="891720" y="449422"/>
                </a:lnTo>
                <a:lnTo>
                  <a:pt x="914196" y="488512"/>
                </a:lnTo>
                <a:lnTo>
                  <a:pt x="934810" y="528760"/>
                </a:lnTo>
                <a:lnTo>
                  <a:pt x="953503" y="570109"/>
                </a:lnTo>
                <a:lnTo>
                  <a:pt x="970217" y="612498"/>
                </a:lnTo>
                <a:lnTo>
                  <a:pt x="984892" y="655870"/>
                </a:lnTo>
                <a:lnTo>
                  <a:pt x="997471" y="700166"/>
                </a:lnTo>
                <a:lnTo>
                  <a:pt x="1007894" y="745327"/>
                </a:lnTo>
                <a:lnTo>
                  <a:pt x="1016103" y="791294"/>
                </a:lnTo>
                <a:lnTo>
                  <a:pt x="1022039" y="838010"/>
                </a:lnTo>
                <a:lnTo>
                  <a:pt x="1025644" y="885414"/>
                </a:lnTo>
                <a:lnTo>
                  <a:pt x="1026858" y="933449"/>
                </a:lnTo>
                <a:lnTo>
                  <a:pt x="1025644" y="981485"/>
                </a:lnTo>
                <a:lnTo>
                  <a:pt x="1022039" y="1028889"/>
                </a:lnTo>
                <a:lnTo>
                  <a:pt x="1016103" y="1075605"/>
                </a:lnTo>
                <a:lnTo>
                  <a:pt x="1007894" y="1121572"/>
                </a:lnTo>
                <a:lnTo>
                  <a:pt x="997471" y="1166733"/>
                </a:lnTo>
                <a:lnTo>
                  <a:pt x="984892" y="1211029"/>
                </a:lnTo>
                <a:lnTo>
                  <a:pt x="970217" y="1254401"/>
                </a:lnTo>
                <a:lnTo>
                  <a:pt x="953503" y="1296790"/>
                </a:lnTo>
                <a:lnTo>
                  <a:pt x="934810" y="1338139"/>
                </a:lnTo>
                <a:lnTo>
                  <a:pt x="914196" y="1378387"/>
                </a:lnTo>
                <a:lnTo>
                  <a:pt x="891720" y="1417477"/>
                </a:lnTo>
                <a:lnTo>
                  <a:pt x="867440" y="1455350"/>
                </a:lnTo>
                <a:lnTo>
                  <a:pt x="841415" y="1491948"/>
                </a:lnTo>
                <a:lnTo>
                  <a:pt x="813704" y="1527210"/>
                </a:lnTo>
                <a:lnTo>
                  <a:pt x="784365" y="1561080"/>
                </a:lnTo>
                <a:lnTo>
                  <a:pt x="753457" y="1593498"/>
                </a:lnTo>
                <a:lnTo>
                  <a:pt x="721039" y="1624406"/>
                </a:lnTo>
                <a:lnTo>
                  <a:pt x="687169" y="1653745"/>
                </a:lnTo>
                <a:lnTo>
                  <a:pt x="651906" y="1681456"/>
                </a:lnTo>
                <a:lnTo>
                  <a:pt x="615309" y="1707481"/>
                </a:lnTo>
                <a:lnTo>
                  <a:pt x="577436" y="1731761"/>
                </a:lnTo>
                <a:lnTo>
                  <a:pt x="538346" y="1754237"/>
                </a:lnTo>
                <a:lnTo>
                  <a:pt x="498098" y="1774851"/>
                </a:lnTo>
                <a:lnTo>
                  <a:pt x="456749" y="1793544"/>
                </a:lnTo>
                <a:lnTo>
                  <a:pt x="414360" y="1810258"/>
                </a:lnTo>
                <a:lnTo>
                  <a:pt x="370988" y="1824933"/>
                </a:lnTo>
                <a:lnTo>
                  <a:pt x="326692" y="1837512"/>
                </a:lnTo>
                <a:lnTo>
                  <a:pt x="281531" y="1847935"/>
                </a:lnTo>
                <a:lnTo>
                  <a:pt x="235564" y="1856144"/>
                </a:lnTo>
                <a:lnTo>
                  <a:pt x="188848" y="1862080"/>
                </a:lnTo>
                <a:lnTo>
                  <a:pt x="141444" y="1865685"/>
                </a:lnTo>
                <a:lnTo>
                  <a:pt x="93408" y="186689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67199DD7-5E58-FCB6-8557-0C6B1BDF1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722" y="290607"/>
            <a:ext cx="2766300" cy="2804403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E14B9631-DB90-6510-B5B0-D30249FC36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2" y="169590"/>
            <a:ext cx="266723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7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5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3" grpId="0" animBg="1"/>
      <p:bldP spid="13" grpId="0"/>
      <p:bldP spid="88" grpId="0"/>
      <p:bldP spid="72" grpId="0" animBg="1"/>
      <p:bldP spid="82" grpId="0"/>
      <p:bldP spid="96" grpId="0" build="allAtOnce"/>
      <p:bldP spid="97" grpId="0"/>
      <p:bldP spid="22" grpId="0" animBg="1"/>
      <p:bldP spid="24" grpId="0"/>
      <p:bldP spid="25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209133"/>
            <a:ext cx="1027430" cy="1866900"/>
          </a:xfrm>
          <a:custGeom>
            <a:avLst/>
            <a:gdLst/>
            <a:ahLst/>
            <a:cxnLst/>
            <a:rect l="l" t="t" r="r" b="b"/>
            <a:pathLst>
              <a:path w="1027430" h="1866900">
                <a:moveTo>
                  <a:pt x="93408" y="1866899"/>
                </a:moveTo>
                <a:lnTo>
                  <a:pt x="45373" y="1865685"/>
                </a:lnTo>
                <a:lnTo>
                  <a:pt x="0" y="1862235"/>
                </a:lnTo>
                <a:lnTo>
                  <a:pt x="0" y="4664"/>
                </a:lnTo>
                <a:lnTo>
                  <a:pt x="45373" y="1214"/>
                </a:lnTo>
                <a:lnTo>
                  <a:pt x="93408" y="0"/>
                </a:lnTo>
                <a:lnTo>
                  <a:pt x="141444" y="1214"/>
                </a:lnTo>
                <a:lnTo>
                  <a:pt x="188848" y="4819"/>
                </a:lnTo>
                <a:lnTo>
                  <a:pt x="235564" y="10755"/>
                </a:lnTo>
                <a:lnTo>
                  <a:pt x="281531" y="18964"/>
                </a:lnTo>
                <a:lnTo>
                  <a:pt x="326692" y="29387"/>
                </a:lnTo>
                <a:lnTo>
                  <a:pt x="370988" y="41966"/>
                </a:lnTo>
                <a:lnTo>
                  <a:pt x="414360" y="56641"/>
                </a:lnTo>
                <a:lnTo>
                  <a:pt x="456749" y="73355"/>
                </a:lnTo>
                <a:lnTo>
                  <a:pt x="498098" y="92048"/>
                </a:lnTo>
                <a:lnTo>
                  <a:pt x="538346" y="112662"/>
                </a:lnTo>
                <a:lnTo>
                  <a:pt x="577436" y="135138"/>
                </a:lnTo>
                <a:lnTo>
                  <a:pt x="615309" y="159418"/>
                </a:lnTo>
                <a:lnTo>
                  <a:pt x="651906" y="185443"/>
                </a:lnTo>
                <a:lnTo>
                  <a:pt x="687169" y="213154"/>
                </a:lnTo>
                <a:lnTo>
                  <a:pt x="721039" y="242493"/>
                </a:lnTo>
                <a:lnTo>
                  <a:pt x="753457" y="273401"/>
                </a:lnTo>
                <a:lnTo>
                  <a:pt x="784365" y="305819"/>
                </a:lnTo>
                <a:lnTo>
                  <a:pt x="813704" y="339689"/>
                </a:lnTo>
                <a:lnTo>
                  <a:pt x="841415" y="374951"/>
                </a:lnTo>
                <a:lnTo>
                  <a:pt x="867440" y="411549"/>
                </a:lnTo>
                <a:lnTo>
                  <a:pt x="891720" y="449422"/>
                </a:lnTo>
                <a:lnTo>
                  <a:pt x="914196" y="488512"/>
                </a:lnTo>
                <a:lnTo>
                  <a:pt x="934810" y="528760"/>
                </a:lnTo>
                <a:lnTo>
                  <a:pt x="953503" y="570109"/>
                </a:lnTo>
                <a:lnTo>
                  <a:pt x="970217" y="612498"/>
                </a:lnTo>
                <a:lnTo>
                  <a:pt x="984892" y="655870"/>
                </a:lnTo>
                <a:lnTo>
                  <a:pt x="997471" y="700166"/>
                </a:lnTo>
                <a:lnTo>
                  <a:pt x="1007894" y="745327"/>
                </a:lnTo>
                <a:lnTo>
                  <a:pt x="1016103" y="791294"/>
                </a:lnTo>
                <a:lnTo>
                  <a:pt x="1022039" y="838010"/>
                </a:lnTo>
                <a:lnTo>
                  <a:pt x="1025644" y="885414"/>
                </a:lnTo>
                <a:lnTo>
                  <a:pt x="1026858" y="933449"/>
                </a:lnTo>
                <a:lnTo>
                  <a:pt x="1025644" y="981485"/>
                </a:lnTo>
                <a:lnTo>
                  <a:pt x="1022039" y="1028889"/>
                </a:lnTo>
                <a:lnTo>
                  <a:pt x="1016103" y="1075605"/>
                </a:lnTo>
                <a:lnTo>
                  <a:pt x="1007894" y="1121572"/>
                </a:lnTo>
                <a:lnTo>
                  <a:pt x="997471" y="1166733"/>
                </a:lnTo>
                <a:lnTo>
                  <a:pt x="984892" y="1211029"/>
                </a:lnTo>
                <a:lnTo>
                  <a:pt x="970217" y="1254401"/>
                </a:lnTo>
                <a:lnTo>
                  <a:pt x="953503" y="1296790"/>
                </a:lnTo>
                <a:lnTo>
                  <a:pt x="934810" y="1338139"/>
                </a:lnTo>
                <a:lnTo>
                  <a:pt x="914196" y="1378387"/>
                </a:lnTo>
                <a:lnTo>
                  <a:pt x="891720" y="1417477"/>
                </a:lnTo>
                <a:lnTo>
                  <a:pt x="867440" y="1455350"/>
                </a:lnTo>
                <a:lnTo>
                  <a:pt x="841415" y="1491948"/>
                </a:lnTo>
                <a:lnTo>
                  <a:pt x="813704" y="1527210"/>
                </a:lnTo>
                <a:lnTo>
                  <a:pt x="784365" y="1561080"/>
                </a:lnTo>
                <a:lnTo>
                  <a:pt x="753457" y="1593498"/>
                </a:lnTo>
                <a:lnTo>
                  <a:pt x="721039" y="1624406"/>
                </a:lnTo>
                <a:lnTo>
                  <a:pt x="687169" y="1653745"/>
                </a:lnTo>
                <a:lnTo>
                  <a:pt x="651906" y="1681456"/>
                </a:lnTo>
                <a:lnTo>
                  <a:pt x="615309" y="1707481"/>
                </a:lnTo>
                <a:lnTo>
                  <a:pt x="577436" y="1731761"/>
                </a:lnTo>
                <a:lnTo>
                  <a:pt x="538346" y="1754237"/>
                </a:lnTo>
                <a:lnTo>
                  <a:pt x="498098" y="1774851"/>
                </a:lnTo>
                <a:lnTo>
                  <a:pt x="456749" y="1793544"/>
                </a:lnTo>
                <a:lnTo>
                  <a:pt x="414360" y="1810258"/>
                </a:lnTo>
                <a:lnTo>
                  <a:pt x="370988" y="1824933"/>
                </a:lnTo>
                <a:lnTo>
                  <a:pt x="326692" y="1837512"/>
                </a:lnTo>
                <a:lnTo>
                  <a:pt x="281531" y="1847935"/>
                </a:lnTo>
                <a:lnTo>
                  <a:pt x="235564" y="1856144"/>
                </a:lnTo>
                <a:lnTo>
                  <a:pt x="188848" y="1862080"/>
                </a:lnTo>
                <a:lnTo>
                  <a:pt x="141444" y="1865685"/>
                </a:lnTo>
                <a:lnTo>
                  <a:pt x="93408" y="186689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E3EE166F-CAA6-4CF6-9C2F-45D710C83C86}"/>
              </a:ext>
            </a:extLst>
          </p:cNvPr>
          <p:cNvSpPr txBox="1">
            <a:spLocks/>
          </p:cNvSpPr>
          <p:nvPr/>
        </p:nvSpPr>
        <p:spPr>
          <a:xfrm>
            <a:off x="2590800" y="509736"/>
            <a:ext cx="6003896" cy="866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300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lnSpc>
                <a:spcPts val="7550"/>
              </a:lnSpc>
              <a:spcBef>
                <a:spcPts val="100"/>
              </a:spcBef>
            </a:pPr>
            <a:r>
              <a:rPr lang="it-IT" sz="4400" kern="0" spc="409" dirty="0"/>
              <a:t>REVENUE STREAMS</a:t>
            </a:r>
            <a:endParaRPr lang="it-IT" sz="6500" kern="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4592D2A-5816-4DF3-8587-13C850F28D7D}"/>
              </a:ext>
            </a:extLst>
          </p:cNvPr>
          <p:cNvSpPr txBox="1"/>
          <p:nvPr/>
        </p:nvSpPr>
        <p:spPr>
          <a:xfrm>
            <a:off x="1994544" y="4993003"/>
            <a:ext cx="8077200" cy="51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5080" indent="-45720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  <a:buFont typeface="Arial" panose="020B0604020202020204" pitchFamily="34" charset="0"/>
              <a:buChar char="•"/>
            </a:pPr>
            <a:r>
              <a:rPr lang="it-IT" sz="3200" spc="-3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Costo dell’eventuale </a:t>
            </a:r>
            <a:r>
              <a:rPr lang="it-IT" sz="3200" b="1" spc="-30" dirty="0">
                <a:solidFill>
                  <a:schemeClr val="accent6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aggiunta</a:t>
            </a:r>
            <a:r>
              <a:rPr lang="it-IT" sz="3200" spc="-3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di un nuovo veicolo.</a:t>
            </a: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  <a:buFont typeface="Arial" panose="020B0604020202020204" pitchFamily="34" charset="0"/>
              <a:buChar char="•"/>
            </a:pPr>
            <a:endParaRPr lang="it-IT" sz="3200" spc="-3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</a:pPr>
            <a:endParaRPr lang="it-IT" sz="3200" spc="-3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  <a:buFont typeface="Arial" panose="020B0604020202020204" pitchFamily="34" charset="0"/>
              <a:buChar char="•"/>
            </a:pPr>
            <a:r>
              <a:rPr lang="it-IT" sz="3200" spc="-3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Pubblicità all’interno dell’app, inerenti al mondo dell’automobilismo e del motociclismo (Concessionarie etc.).</a:t>
            </a: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Clr>
                <a:srgbClr val="E1904D"/>
              </a:buClr>
              <a:buFont typeface="Arial" panose="020B0604020202020204" pitchFamily="34" charset="0"/>
              <a:buChar char="•"/>
            </a:pPr>
            <a:endParaRPr lang="it-IT" sz="2800" spc="-3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E1904D"/>
              </a:buClr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9A8D37-43B8-35CE-AE78-5FEE4FBB0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" b="32491"/>
          <a:stretch/>
        </p:blipFill>
        <p:spPr>
          <a:xfrm>
            <a:off x="1948824" y="1414612"/>
            <a:ext cx="6500473" cy="284786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140C88F8-F89B-C2F3-7B33-4453C6CB3C61}"/>
              </a:ext>
            </a:extLst>
          </p:cNvPr>
          <p:cNvSpPr/>
          <p:nvPr/>
        </p:nvSpPr>
        <p:spPr>
          <a:xfrm>
            <a:off x="11008378" y="0"/>
            <a:ext cx="7303934" cy="10274300"/>
          </a:xfrm>
          <a:custGeom>
            <a:avLst/>
            <a:gdLst/>
            <a:ahLst/>
            <a:cxnLst/>
            <a:rect l="l" t="t" r="r" b="b"/>
            <a:pathLst>
              <a:path w="5114290" h="10274300">
                <a:moveTo>
                  <a:pt x="5114149" y="10274300"/>
                </a:moveTo>
                <a:lnTo>
                  <a:pt x="3009960" y="10274300"/>
                </a:lnTo>
                <a:lnTo>
                  <a:pt x="2985941" y="10261600"/>
                </a:lnTo>
                <a:lnTo>
                  <a:pt x="2946410" y="10248900"/>
                </a:lnTo>
                <a:lnTo>
                  <a:pt x="2713320" y="10096500"/>
                </a:lnTo>
                <a:lnTo>
                  <a:pt x="2675169" y="10083800"/>
                </a:lnTo>
                <a:lnTo>
                  <a:pt x="2561942" y="10007600"/>
                </a:lnTo>
                <a:lnTo>
                  <a:pt x="2524613" y="9969500"/>
                </a:lnTo>
                <a:lnTo>
                  <a:pt x="2413888" y="9893300"/>
                </a:lnTo>
                <a:lnTo>
                  <a:pt x="2269256" y="9791700"/>
                </a:lnTo>
                <a:lnTo>
                  <a:pt x="2233644" y="9753600"/>
                </a:lnTo>
                <a:lnTo>
                  <a:pt x="2128143" y="9677400"/>
                </a:lnTo>
                <a:lnTo>
                  <a:pt x="2093426" y="9639300"/>
                </a:lnTo>
                <a:lnTo>
                  <a:pt x="2024677" y="9588500"/>
                </a:lnTo>
                <a:lnTo>
                  <a:pt x="1990647" y="9550400"/>
                </a:lnTo>
                <a:lnTo>
                  <a:pt x="1923285" y="9499600"/>
                </a:lnTo>
                <a:lnTo>
                  <a:pt x="1889956" y="9461500"/>
                </a:lnTo>
                <a:lnTo>
                  <a:pt x="1856863" y="9436100"/>
                </a:lnTo>
                <a:lnTo>
                  <a:pt x="1824009" y="9398000"/>
                </a:lnTo>
                <a:lnTo>
                  <a:pt x="1791395" y="9372600"/>
                </a:lnTo>
                <a:lnTo>
                  <a:pt x="1759021" y="9334500"/>
                </a:lnTo>
                <a:lnTo>
                  <a:pt x="1726890" y="9309100"/>
                </a:lnTo>
                <a:lnTo>
                  <a:pt x="1695004" y="9271000"/>
                </a:lnTo>
                <a:lnTo>
                  <a:pt x="1663363" y="9245600"/>
                </a:lnTo>
                <a:lnTo>
                  <a:pt x="1631970" y="9207500"/>
                </a:lnTo>
                <a:lnTo>
                  <a:pt x="1600825" y="9182100"/>
                </a:lnTo>
                <a:lnTo>
                  <a:pt x="1569931" y="9144000"/>
                </a:lnTo>
                <a:lnTo>
                  <a:pt x="1539288" y="9105900"/>
                </a:lnTo>
                <a:lnTo>
                  <a:pt x="1508899" y="9080500"/>
                </a:lnTo>
                <a:lnTo>
                  <a:pt x="1478764" y="9042400"/>
                </a:lnTo>
                <a:lnTo>
                  <a:pt x="1448886" y="9004300"/>
                </a:lnTo>
                <a:lnTo>
                  <a:pt x="1419266" y="8978900"/>
                </a:lnTo>
                <a:lnTo>
                  <a:pt x="1389905" y="8940800"/>
                </a:lnTo>
                <a:lnTo>
                  <a:pt x="1360805" y="8902700"/>
                </a:lnTo>
                <a:lnTo>
                  <a:pt x="1331968" y="8877300"/>
                </a:lnTo>
                <a:lnTo>
                  <a:pt x="1303394" y="8839200"/>
                </a:lnTo>
                <a:lnTo>
                  <a:pt x="1275086" y="8801100"/>
                </a:lnTo>
                <a:lnTo>
                  <a:pt x="1247045" y="8763000"/>
                </a:lnTo>
                <a:lnTo>
                  <a:pt x="1219272" y="8724900"/>
                </a:lnTo>
                <a:lnTo>
                  <a:pt x="1191770" y="8686800"/>
                </a:lnTo>
                <a:lnTo>
                  <a:pt x="1164539" y="8661400"/>
                </a:lnTo>
                <a:lnTo>
                  <a:pt x="1137581" y="8623300"/>
                </a:lnTo>
                <a:lnTo>
                  <a:pt x="1110897" y="8585200"/>
                </a:lnTo>
                <a:lnTo>
                  <a:pt x="1084490" y="8547100"/>
                </a:lnTo>
                <a:lnTo>
                  <a:pt x="1058360" y="8509000"/>
                </a:lnTo>
                <a:lnTo>
                  <a:pt x="1032509" y="8470900"/>
                </a:lnTo>
                <a:lnTo>
                  <a:pt x="1006939" y="8432800"/>
                </a:lnTo>
                <a:lnTo>
                  <a:pt x="981651" y="8394700"/>
                </a:lnTo>
                <a:lnTo>
                  <a:pt x="956647" y="8356600"/>
                </a:lnTo>
                <a:lnTo>
                  <a:pt x="931928" y="8318500"/>
                </a:lnTo>
                <a:lnTo>
                  <a:pt x="907496" y="8280400"/>
                </a:lnTo>
                <a:lnTo>
                  <a:pt x="883352" y="8242300"/>
                </a:lnTo>
                <a:lnTo>
                  <a:pt x="859498" y="8204200"/>
                </a:lnTo>
                <a:lnTo>
                  <a:pt x="835935" y="8166100"/>
                </a:lnTo>
                <a:lnTo>
                  <a:pt x="812664" y="8128000"/>
                </a:lnTo>
                <a:lnTo>
                  <a:pt x="789688" y="8089900"/>
                </a:lnTo>
                <a:lnTo>
                  <a:pt x="767008" y="8051800"/>
                </a:lnTo>
                <a:lnTo>
                  <a:pt x="744625" y="8013700"/>
                </a:lnTo>
                <a:lnTo>
                  <a:pt x="722541" y="7962900"/>
                </a:lnTo>
                <a:lnTo>
                  <a:pt x="700758" y="7924800"/>
                </a:lnTo>
                <a:lnTo>
                  <a:pt x="679276" y="7886700"/>
                </a:lnTo>
                <a:lnTo>
                  <a:pt x="658097" y="7848600"/>
                </a:lnTo>
                <a:lnTo>
                  <a:pt x="637224" y="7810500"/>
                </a:lnTo>
                <a:lnTo>
                  <a:pt x="616657" y="7772400"/>
                </a:lnTo>
                <a:lnTo>
                  <a:pt x="596398" y="7721600"/>
                </a:lnTo>
                <a:lnTo>
                  <a:pt x="576448" y="7683500"/>
                </a:lnTo>
                <a:lnTo>
                  <a:pt x="556810" y="7645400"/>
                </a:lnTo>
                <a:lnTo>
                  <a:pt x="537484" y="7607300"/>
                </a:lnTo>
                <a:lnTo>
                  <a:pt x="518471" y="7556500"/>
                </a:lnTo>
                <a:lnTo>
                  <a:pt x="499775" y="7518400"/>
                </a:lnTo>
                <a:lnTo>
                  <a:pt x="481395" y="7480300"/>
                </a:lnTo>
                <a:lnTo>
                  <a:pt x="463334" y="7429500"/>
                </a:lnTo>
                <a:lnTo>
                  <a:pt x="445594" y="7391400"/>
                </a:lnTo>
                <a:lnTo>
                  <a:pt x="428174" y="7353300"/>
                </a:lnTo>
                <a:lnTo>
                  <a:pt x="411078" y="7302500"/>
                </a:lnTo>
                <a:lnTo>
                  <a:pt x="394307" y="7264400"/>
                </a:lnTo>
                <a:lnTo>
                  <a:pt x="377861" y="7213600"/>
                </a:lnTo>
                <a:lnTo>
                  <a:pt x="361744" y="7175500"/>
                </a:lnTo>
                <a:lnTo>
                  <a:pt x="345955" y="7137400"/>
                </a:lnTo>
                <a:lnTo>
                  <a:pt x="330497" y="7086600"/>
                </a:lnTo>
                <a:lnTo>
                  <a:pt x="315372" y="7048500"/>
                </a:lnTo>
                <a:lnTo>
                  <a:pt x="300580" y="6997700"/>
                </a:lnTo>
                <a:lnTo>
                  <a:pt x="286124" y="6959600"/>
                </a:lnTo>
                <a:lnTo>
                  <a:pt x="272004" y="6908800"/>
                </a:lnTo>
                <a:lnTo>
                  <a:pt x="258222" y="6870700"/>
                </a:lnTo>
                <a:lnTo>
                  <a:pt x="244781" y="6819900"/>
                </a:lnTo>
                <a:lnTo>
                  <a:pt x="231681" y="6781800"/>
                </a:lnTo>
                <a:lnTo>
                  <a:pt x="218923" y="6731000"/>
                </a:lnTo>
                <a:lnTo>
                  <a:pt x="206510" y="6692900"/>
                </a:lnTo>
                <a:lnTo>
                  <a:pt x="194443" y="6642100"/>
                </a:lnTo>
                <a:lnTo>
                  <a:pt x="182723" y="6604000"/>
                </a:lnTo>
                <a:lnTo>
                  <a:pt x="171352" y="6553200"/>
                </a:lnTo>
                <a:lnTo>
                  <a:pt x="160332" y="6515100"/>
                </a:lnTo>
                <a:lnTo>
                  <a:pt x="149663" y="6464300"/>
                </a:lnTo>
                <a:lnTo>
                  <a:pt x="139348" y="6413500"/>
                </a:lnTo>
                <a:lnTo>
                  <a:pt x="129388" y="6375400"/>
                </a:lnTo>
                <a:lnTo>
                  <a:pt x="119785" y="6324600"/>
                </a:lnTo>
                <a:lnTo>
                  <a:pt x="110539" y="6286500"/>
                </a:lnTo>
                <a:lnTo>
                  <a:pt x="101653" y="6235700"/>
                </a:lnTo>
                <a:lnTo>
                  <a:pt x="93128" y="6184900"/>
                </a:lnTo>
                <a:lnTo>
                  <a:pt x="84966" y="6146800"/>
                </a:lnTo>
                <a:lnTo>
                  <a:pt x="77168" y="6096000"/>
                </a:lnTo>
                <a:lnTo>
                  <a:pt x="69735" y="6045200"/>
                </a:lnTo>
                <a:lnTo>
                  <a:pt x="62670" y="6007100"/>
                </a:lnTo>
                <a:lnTo>
                  <a:pt x="55973" y="5956300"/>
                </a:lnTo>
                <a:lnTo>
                  <a:pt x="49646" y="5905500"/>
                </a:lnTo>
                <a:lnTo>
                  <a:pt x="43691" y="5854700"/>
                </a:lnTo>
                <a:lnTo>
                  <a:pt x="38109" y="5816600"/>
                </a:lnTo>
                <a:lnTo>
                  <a:pt x="32902" y="5765800"/>
                </a:lnTo>
                <a:lnTo>
                  <a:pt x="28071" y="5715000"/>
                </a:lnTo>
                <a:lnTo>
                  <a:pt x="23618" y="5664200"/>
                </a:lnTo>
                <a:lnTo>
                  <a:pt x="19544" y="5626100"/>
                </a:lnTo>
                <a:lnTo>
                  <a:pt x="15851" y="5575300"/>
                </a:lnTo>
                <a:lnTo>
                  <a:pt x="12541" y="5524500"/>
                </a:lnTo>
                <a:lnTo>
                  <a:pt x="9614" y="5473700"/>
                </a:lnTo>
                <a:lnTo>
                  <a:pt x="7072" y="5435600"/>
                </a:lnTo>
                <a:lnTo>
                  <a:pt x="4917" y="5384800"/>
                </a:lnTo>
                <a:lnTo>
                  <a:pt x="3151" y="5334000"/>
                </a:lnTo>
                <a:lnTo>
                  <a:pt x="1774" y="5283200"/>
                </a:lnTo>
                <a:lnTo>
                  <a:pt x="789" y="5232400"/>
                </a:lnTo>
                <a:lnTo>
                  <a:pt x="197" y="5181600"/>
                </a:lnTo>
                <a:lnTo>
                  <a:pt x="0" y="5143500"/>
                </a:lnTo>
                <a:lnTo>
                  <a:pt x="197" y="5092700"/>
                </a:lnTo>
                <a:lnTo>
                  <a:pt x="789" y="5041900"/>
                </a:lnTo>
                <a:lnTo>
                  <a:pt x="1774" y="4991100"/>
                </a:lnTo>
                <a:lnTo>
                  <a:pt x="3151" y="4940300"/>
                </a:lnTo>
                <a:lnTo>
                  <a:pt x="4917" y="4889500"/>
                </a:lnTo>
                <a:lnTo>
                  <a:pt x="7072" y="4851400"/>
                </a:lnTo>
                <a:lnTo>
                  <a:pt x="9614" y="4800600"/>
                </a:lnTo>
                <a:lnTo>
                  <a:pt x="12541" y="4749800"/>
                </a:lnTo>
                <a:lnTo>
                  <a:pt x="15851" y="4699000"/>
                </a:lnTo>
                <a:lnTo>
                  <a:pt x="19544" y="4660900"/>
                </a:lnTo>
                <a:lnTo>
                  <a:pt x="23618" y="4610100"/>
                </a:lnTo>
                <a:lnTo>
                  <a:pt x="28071" y="4559300"/>
                </a:lnTo>
                <a:lnTo>
                  <a:pt x="32902" y="4508500"/>
                </a:lnTo>
                <a:lnTo>
                  <a:pt x="38109" y="4470400"/>
                </a:lnTo>
                <a:lnTo>
                  <a:pt x="43691" y="4419600"/>
                </a:lnTo>
                <a:lnTo>
                  <a:pt x="49646" y="4368800"/>
                </a:lnTo>
                <a:lnTo>
                  <a:pt x="55973" y="4318000"/>
                </a:lnTo>
                <a:lnTo>
                  <a:pt x="62670" y="4279900"/>
                </a:lnTo>
                <a:lnTo>
                  <a:pt x="69735" y="4229100"/>
                </a:lnTo>
                <a:lnTo>
                  <a:pt x="77168" y="4178300"/>
                </a:lnTo>
                <a:lnTo>
                  <a:pt x="84966" y="4140200"/>
                </a:lnTo>
                <a:lnTo>
                  <a:pt x="93128" y="4089400"/>
                </a:lnTo>
                <a:lnTo>
                  <a:pt x="101653" y="4038600"/>
                </a:lnTo>
                <a:lnTo>
                  <a:pt x="110539" y="4000500"/>
                </a:lnTo>
                <a:lnTo>
                  <a:pt x="119785" y="3949700"/>
                </a:lnTo>
                <a:lnTo>
                  <a:pt x="129388" y="3898900"/>
                </a:lnTo>
                <a:lnTo>
                  <a:pt x="139348" y="3860800"/>
                </a:lnTo>
                <a:lnTo>
                  <a:pt x="149663" y="3810000"/>
                </a:lnTo>
                <a:lnTo>
                  <a:pt x="160332" y="3771900"/>
                </a:lnTo>
                <a:lnTo>
                  <a:pt x="171352" y="3721100"/>
                </a:lnTo>
                <a:lnTo>
                  <a:pt x="182723" y="3670300"/>
                </a:lnTo>
                <a:lnTo>
                  <a:pt x="194443" y="3632200"/>
                </a:lnTo>
                <a:lnTo>
                  <a:pt x="206510" y="3581400"/>
                </a:lnTo>
                <a:lnTo>
                  <a:pt x="218923" y="3543300"/>
                </a:lnTo>
                <a:lnTo>
                  <a:pt x="231681" y="3492500"/>
                </a:lnTo>
                <a:lnTo>
                  <a:pt x="244781" y="3454400"/>
                </a:lnTo>
                <a:lnTo>
                  <a:pt x="258222" y="3403600"/>
                </a:lnTo>
                <a:lnTo>
                  <a:pt x="272004" y="3365500"/>
                </a:lnTo>
                <a:lnTo>
                  <a:pt x="286124" y="3314700"/>
                </a:lnTo>
                <a:lnTo>
                  <a:pt x="300580" y="3276600"/>
                </a:lnTo>
                <a:lnTo>
                  <a:pt x="315372" y="3225800"/>
                </a:lnTo>
                <a:lnTo>
                  <a:pt x="330497" y="3187700"/>
                </a:lnTo>
                <a:lnTo>
                  <a:pt x="345955" y="3149600"/>
                </a:lnTo>
                <a:lnTo>
                  <a:pt x="361744" y="3098800"/>
                </a:lnTo>
                <a:lnTo>
                  <a:pt x="377861" y="3060700"/>
                </a:lnTo>
                <a:lnTo>
                  <a:pt x="394307" y="3009900"/>
                </a:lnTo>
                <a:lnTo>
                  <a:pt x="411078" y="2971800"/>
                </a:lnTo>
                <a:lnTo>
                  <a:pt x="428174" y="2933700"/>
                </a:lnTo>
                <a:lnTo>
                  <a:pt x="445594" y="2882900"/>
                </a:lnTo>
                <a:lnTo>
                  <a:pt x="463334" y="2844800"/>
                </a:lnTo>
                <a:lnTo>
                  <a:pt x="481395" y="2806700"/>
                </a:lnTo>
                <a:lnTo>
                  <a:pt x="499775" y="2755900"/>
                </a:lnTo>
                <a:lnTo>
                  <a:pt x="518471" y="2717800"/>
                </a:lnTo>
                <a:lnTo>
                  <a:pt x="537484" y="2679700"/>
                </a:lnTo>
                <a:lnTo>
                  <a:pt x="556810" y="2628900"/>
                </a:lnTo>
                <a:lnTo>
                  <a:pt x="576448" y="2590800"/>
                </a:lnTo>
                <a:lnTo>
                  <a:pt x="596398" y="2552700"/>
                </a:lnTo>
                <a:lnTo>
                  <a:pt x="616657" y="2514600"/>
                </a:lnTo>
                <a:lnTo>
                  <a:pt x="637224" y="2463800"/>
                </a:lnTo>
                <a:lnTo>
                  <a:pt x="658097" y="2425700"/>
                </a:lnTo>
                <a:lnTo>
                  <a:pt x="679276" y="2387600"/>
                </a:lnTo>
                <a:lnTo>
                  <a:pt x="700758" y="2349500"/>
                </a:lnTo>
                <a:lnTo>
                  <a:pt x="722541" y="2311400"/>
                </a:lnTo>
                <a:lnTo>
                  <a:pt x="744625" y="2273300"/>
                </a:lnTo>
                <a:lnTo>
                  <a:pt x="767008" y="2222500"/>
                </a:lnTo>
                <a:lnTo>
                  <a:pt x="789688" y="2184400"/>
                </a:lnTo>
                <a:lnTo>
                  <a:pt x="812664" y="2146300"/>
                </a:lnTo>
                <a:lnTo>
                  <a:pt x="835935" y="2108200"/>
                </a:lnTo>
                <a:lnTo>
                  <a:pt x="859498" y="2070100"/>
                </a:lnTo>
                <a:lnTo>
                  <a:pt x="883352" y="2032000"/>
                </a:lnTo>
                <a:lnTo>
                  <a:pt x="907496" y="1993900"/>
                </a:lnTo>
                <a:lnTo>
                  <a:pt x="931928" y="1955800"/>
                </a:lnTo>
                <a:lnTo>
                  <a:pt x="956647" y="1917700"/>
                </a:lnTo>
                <a:lnTo>
                  <a:pt x="981651" y="1879600"/>
                </a:lnTo>
                <a:lnTo>
                  <a:pt x="1006939" y="1841500"/>
                </a:lnTo>
                <a:lnTo>
                  <a:pt x="1032509" y="1803400"/>
                </a:lnTo>
                <a:lnTo>
                  <a:pt x="1058360" y="1765300"/>
                </a:lnTo>
                <a:lnTo>
                  <a:pt x="1084490" y="1727200"/>
                </a:lnTo>
                <a:lnTo>
                  <a:pt x="1110897" y="1689100"/>
                </a:lnTo>
                <a:lnTo>
                  <a:pt x="1137581" y="1651000"/>
                </a:lnTo>
                <a:lnTo>
                  <a:pt x="1164539" y="1625600"/>
                </a:lnTo>
                <a:lnTo>
                  <a:pt x="1191770" y="1587500"/>
                </a:lnTo>
                <a:lnTo>
                  <a:pt x="1219272" y="1549400"/>
                </a:lnTo>
                <a:lnTo>
                  <a:pt x="1247045" y="1511300"/>
                </a:lnTo>
                <a:lnTo>
                  <a:pt x="1275086" y="1473200"/>
                </a:lnTo>
                <a:lnTo>
                  <a:pt x="1303394" y="1435100"/>
                </a:lnTo>
                <a:lnTo>
                  <a:pt x="1331968" y="1409700"/>
                </a:lnTo>
                <a:lnTo>
                  <a:pt x="1360805" y="1371600"/>
                </a:lnTo>
                <a:lnTo>
                  <a:pt x="1389905" y="1333500"/>
                </a:lnTo>
                <a:lnTo>
                  <a:pt x="1419266" y="1295400"/>
                </a:lnTo>
                <a:lnTo>
                  <a:pt x="1448886" y="1270000"/>
                </a:lnTo>
                <a:lnTo>
                  <a:pt x="1478764" y="1231900"/>
                </a:lnTo>
                <a:lnTo>
                  <a:pt x="1508899" y="1193800"/>
                </a:lnTo>
                <a:lnTo>
                  <a:pt x="1539288" y="1168400"/>
                </a:lnTo>
                <a:lnTo>
                  <a:pt x="1569931" y="1130300"/>
                </a:lnTo>
                <a:lnTo>
                  <a:pt x="1600825" y="1104900"/>
                </a:lnTo>
                <a:lnTo>
                  <a:pt x="1663363" y="1028700"/>
                </a:lnTo>
                <a:lnTo>
                  <a:pt x="1695004" y="1003300"/>
                </a:lnTo>
                <a:lnTo>
                  <a:pt x="1726890" y="965200"/>
                </a:lnTo>
                <a:lnTo>
                  <a:pt x="1759021" y="939800"/>
                </a:lnTo>
                <a:lnTo>
                  <a:pt x="1791395" y="901700"/>
                </a:lnTo>
                <a:lnTo>
                  <a:pt x="1824009" y="876300"/>
                </a:lnTo>
                <a:lnTo>
                  <a:pt x="1856863" y="838200"/>
                </a:lnTo>
                <a:lnTo>
                  <a:pt x="1923285" y="787400"/>
                </a:lnTo>
                <a:lnTo>
                  <a:pt x="1956849" y="749300"/>
                </a:lnTo>
                <a:lnTo>
                  <a:pt x="1990647" y="723900"/>
                </a:lnTo>
                <a:lnTo>
                  <a:pt x="2024677" y="685800"/>
                </a:lnTo>
                <a:lnTo>
                  <a:pt x="2093426" y="635000"/>
                </a:lnTo>
                <a:lnTo>
                  <a:pt x="2128143" y="596900"/>
                </a:lnTo>
                <a:lnTo>
                  <a:pt x="2269256" y="495300"/>
                </a:lnTo>
                <a:lnTo>
                  <a:pt x="2305088" y="457200"/>
                </a:lnTo>
                <a:lnTo>
                  <a:pt x="2377405" y="406400"/>
                </a:lnTo>
                <a:lnTo>
                  <a:pt x="2524613" y="304800"/>
                </a:lnTo>
                <a:lnTo>
                  <a:pt x="2713320" y="177800"/>
                </a:lnTo>
                <a:lnTo>
                  <a:pt x="2907071" y="50800"/>
                </a:lnTo>
                <a:lnTo>
                  <a:pt x="2946410" y="38100"/>
                </a:lnTo>
                <a:lnTo>
                  <a:pt x="2985941" y="12700"/>
                </a:lnTo>
                <a:lnTo>
                  <a:pt x="3013508" y="0"/>
                </a:lnTo>
                <a:lnTo>
                  <a:pt x="5114149" y="0"/>
                </a:lnTo>
                <a:lnTo>
                  <a:pt x="5114149" y="1027430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196</Words>
  <Application>Microsoft Office PowerPoint</Application>
  <PresentationFormat>Personalizzato</PresentationFormat>
  <Paragraphs>69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Nirmala UI</vt:lpstr>
      <vt:lpstr>Wingdings</vt:lpstr>
      <vt:lpstr>Office Theme</vt:lpstr>
      <vt:lpstr>V-Control</vt:lpstr>
      <vt:lpstr>Il Problema</vt:lpstr>
      <vt:lpstr>Aggiunta di un nuovo veicolo</vt:lpstr>
      <vt:lpstr>Gestione scadenze</vt:lpstr>
      <vt:lpstr>Community</vt:lpstr>
      <vt:lpstr>Monitoring dei costi</vt:lpstr>
      <vt:lpstr>Help Section</vt:lpstr>
      <vt:lpstr>Presentazione standard di PowerPoint</vt:lpstr>
      <vt:lpstr>Presentazione standard di PowerPoint</vt:lpstr>
      <vt:lpstr>Grazie per l'attenzione! Vi aspettiamo al nostro stand!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Yacht On Cloud</dc:title>
  <dc:creator>GABRIELE PISAPIA</dc:creator>
  <cp:keywords>DAEwEjMSu40,BAEwA_wW0oo</cp:keywords>
  <cp:lastModifiedBy>MARCO DELLE CAVE</cp:lastModifiedBy>
  <cp:revision>61</cp:revision>
  <dcterms:created xsi:type="dcterms:W3CDTF">2021-11-19T10:40:53Z</dcterms:created>
  <dcterms:modified xsi:type="dcterms:W3CDTF">2023-02-15T15:03:20Z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2021-11-19T00:00:00Z</vt:filetime>
  </property>
  <property fmtid="{D5CDD505-2E9C-101B-9397-08002B2CF9AE}" pid="3" name="Creator">
    <vt:lpwstr>Canva</vt:lpwstr>
  </property>
  <property fmtid="{D5CDD505-2E9C-101B-9397-08002B2CF9AE}" pid="4" name="LastSaved">
    <vt:filetime>2021-11-19T00:00:00Z</vt:filetime>
  </property>
</Properties>
</file>