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Soto Villacampa" userId="8b79a84c-3235-4b0c-8fbf-56ea2bd74e7b" providerId="ADAL" clId="{53FD767F-8C05-49B6-9B8A-C276AD23BD39}"/>
    <pc:docChg chg="undo custSel modSld">
      <pc:chgData name="Santiago Soto Villacampa" userId="8b79a84c-3235-4b0c-8fbf-56ea2bd74e7b" providerId="ADAL" clId="{53FD767F-8C05-49B6-9B8A-C276AD23BD39}" dt="2022-09-02T20:47:39.673" v="8" actId="26606"/>
      <pc:docMkLst>
        <pc:docMk/>
      </pc:docMkLst>
      <pc:sldChg chg="addSp delSp modSp mod setBg">
        <pc:chgData name="Santiago Soto Villacampa" userId="8b79a84c-3235-4b0c-8fbf-56ea2bd74e7b" providerId="ADAL" clId="{53FD767F-8C05-49B6-9B8A-C276AD23BD39}" dt="2022-09-02T20:47:39.673" v="8" actId="26606"/>
        <pc:sldMkLst>
          <pc:docMk/>
          <pc:sldMk cId="3236777265" sldId="259"/>
        </pc:sldMkLst>
        <pc:spChg chg="add del">
          <ac:chgData name="Santiago Soto Villacampa" userId="8b79a84c-3235-4b0c-8fbf-56ea2bd74e7b" providerId="ADAL" clId="{53FD767F-8C05-49B6-9B8A-C276AD23BD39}" dt="2022-09-02T20:47:31.610" v="2" actId="26606"/>
          <ac:spMkLst>
            <pc:docMk/>
            <pc:sldMk cId="3236777265" sldId="259"/>
            <ac:spMk id="11" creationId="{854ECEBE-9353-406C-9313-02A517A310EF}"/>
          </ac:spMkLst>
        </pc:spChg>
        <pc:spChg chg="add del">
          <ac:chgData name="Santiago Soto Villacampa" userId="8b79a84c-3235-4b0c-8fbf-56ea2bd74e7b" providerId="ADAL" clId="{53FD767F-8C05-49B6-9B8A-C276AD23BD39}" dt="2022-09-02T20:47:31.610" v="2" actId="26606"/>
          <ac:spMkLst>
            <pc:docMk/>
            <pc:sldMk cId="3236777265" sldId="259"/>
            <ac:spMk id="13" creationId="{71A74C97-ECC4-4C3A-988A-A72C1F8BBAC8}"/>
          </ac:spMkLst>
        </pc:spChg>
        <pc:spChg chg="add del">
          <ac:chgData name="Santiago Soto Villacampa" userId="8b79a84c-3235-4b0c-8fbf-56ea2bd74e7b" providerId="ADAL" clId="{53FD767F-8C05-49B6-9B8A-C276AD23BD39}" dt="2022-09-02T20:47:31.610" v="2" actId="26606"/>
          <ac:spMkLst>
            <pc:docMk/>
            <pc:sldMk cId="3236777265" sldId="259"/>
            <ac:spMk id="15" creationId="{5FB5F3BA-58DF-40DA-AE44-974A00E0619C}"/>
          </ac:spMkLst>
        </pc:spChg>
        <pc:spChg chg="add del">
          <ac:chgData name="Santiago Soto Villacampa" userId="8b79a84c-3235-4b0c-8fbf-56ea2bd74e7b" providerId="ADAL" clId="{53FD767F-8C05-49B6-9B8A-C276AD23BD39}" dt="2022-09-02T20:47:31.610" v="2" actId="26606"/>
          <ac:spMkLst>
            <pc:docMk/>
            <pc:sldMk cId="3236777265" sldId="259"/>
            <ac:spMk id="17" creationId="{DE1994AC-22D1-4B48-9EDA-BE373E704567}"/>
          </ac:spMkLst>
        </pc:spChg>
        <pc:spChg chg="add del">
          <ac:chgData name="Santiago Soto Villacampa" userId="8b79a84c-3235-4b0c-8fbf-56ea2bd74e7b" providerId="ADAL" clId="{53FD767F-8C05-49B6-9B8A-C276AD23BD39}" dt="2022-09-02T20:47:31.610" v="2" actId="26606"/>
          <ac:spMkLst>
            <pc:docMk/>
            <pc:sldMk cId="3236777265" sldId="259"/>
            <ac:spMk id="19" creationId="{86806086-A782-4311-A63B-1A68574D8067}"/>
          </ac:spMkLst>
        </pc:spChg>
        <pc:spChg chg="add del">
          <ac:chgData name="Santiago Soto Villacampa" userId="8b79a84c-3235-4b0c-8fbf-56ea2bd74e7b" providerId="ADAL" clId="{53FD767F-8C05-49B6-9B8A-C276AD23BD39}" dt="2022-09-02T20:47:33.377" v="4" actId="26606"/>
          <ac:spMkLst>
            <pc:docMk/>
            <pc:sldMk cId="3236777265" sldId="259"/>
            <ac:spMk id="21" creationId="{5F9CFCE6-877F-4858-B8BD-2C52CA8AFBC4}"/>
          </ac:spMkLst>
        </pc:spChg>
        <pc:spChg chg="add del">
          <ac:chgData name="Santiago Soto Villacampa" userId="8b79a84c-3235-4b0c-8fbf-56ea2bd74e7b" providerId="ADAL" clId="{53FD767F-8C05-49B6-9B8A-C276AD23BD39}" dt="2022-09-02T20:47:33.377" v="4" actId="26606"/>
          <ac:spMkLst>
            <pc:docMk/>
            <pc:sldMk cId="3236777265" sldId="259"/>
            <ac:spMk id="22" creationId="{8213F8A0-12AE-4514-8372-0DD766EC28EE}"/>
          </ac:spMkLst>
        </pc:spChg>
        <pc:spChg chg="add del">
          <ac:chgData name="Santiago Soto Villacampa" userId="8b79a84c-3235-4b0c-8fbf-56ea2bd74e7b" providerId="ADAL" clId="{53FD767F-8C05-49B6-9B8A-C276AD23BD39}" dt="2022-09-02T20:47:33.377" v="4" actId="26606"/>
          <ac:spMkLst>
            <pc:docMk/>
            <pc:sldMk cId="3236777265" sldId="259"/>
            <ac:spMk id="23" creationId="{9EFF17D4-9A8C-4CE5-B096-D8CCD4400437}"/>
          </ac:spMkLst>
        </pc:spChg>
        <pc:spChg chg="add del">
          <ac:chgData name="Santiago Soto Villacampa" userId="8b79a84c-3235-4b0c-8fbf-56ea2bd74e7b" providerId="ADAL" clId="{53FD767F-8C05-49B6-9B8A-C276AD23BD39}" dt="2022-09-02T20:47:33.953" v="6" actId="26606"/>
          <ac:spMkLst>
            <pc:docMk/>
            <pc:sldMk cId="3236777265" sldId="259"/>
            <ac:spMk id="25" creationId="{A9F529C3-C941-49FD-8C67-82F134F64BDB}"/>
          </ac:spMkLst>
        </pc:spChg>
        <pc:spChg chg="add del">
          <ac:chgData name="Santiago Soto Villacampa" userId="8b79a84c-3235-4b0c-8fbf-56ea2bd74e7b" providerId="ADAL" clId="{53FD767F-8C05-49B6-9B8A-C276AD23BD39}" dt="2022-09-02T20:47:33.953" v="6" actId="26606"/>
          <ac:spMkLst>
            <pc:docMk/>
            <pc:sldMk cId="3236777265" sldId="259"/>
            <ac:spMk id="26" creationId="{20586029-32A0-47E5-9AEC-AE3ABA6B94D0}"/>
          </ac:spMkLst>
        </pc:spChg>
        <pc:picChg chg="mod ord">
          <ac:chgData name="Santiago Soto Villacampa" userId="8b79a84c-3235-4b0c-8fbf-56ea2bd74e7b" providerId="ADAL" clId="{53FD767F-8C05-49B6-9B8A-C276AD23BD39}" dt="2022-09-02T20:47:39.673" v="8" actId="26606"/>
          <ac:picMkLst>
            <pc:docMk/>
            <pc:sldMk cId="3236777265" sldId="259"/>
            <ac:picMk id="5" creationId="{79BB1EFA-82A8-9266-F708-90AD3D441D07}"/>
          </ac:picMkLst>
        </pc:picChg>
        <pc:picChg chg="mod">
          <ac:chgData name="Santiago Soto Villacampa" userId="8b79a84c-3235-4b0c-8fbf-56ea2bd74e7b" providerId="ADAL" clId="{53FD767F-8C05-49B6-9B8A-C276AD23BD39}" dt="2022-09-02T20:47:39.673" v="8" actId="26606"/>
          <ac:picMkLst>
            <pc:docMk/>
            <pc:sldMk cId="3236777265" sldId="259"/>
            <ac:picMk id="6" creationId="{47F8456C-EB3B-D5A5-ED1D-976AC64BEFAE}"/>
          </ac:picMkLst>
        </pc:picChg>
        <pc:cxnChg chg="add del">
          <ac:chgData name="Santiago Soto Villacampa" userId="8b79a84c-3235-4b0c-8fbf-56ea2bd74e7b" providerId="ADAL" clId="{53FD767F-8C05-49B6-9B8A-C276AD23BD39}" dt="2022-09-02T20:47:33.953" v="6" actId="26606"/>
          <ac:cxnSpMkLst>
            <pc:docMk/>
            <pc:sldMk cId="3236777265" sldId="259"/>
            <ac:cxnSpMk id="27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E3AF5-FA0D-46C0-9F9B-FF34F8E4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35AFE-2B9F-3415-1175-646B0206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13EE3-E0C3-145B-0FBE-8F0D48FB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BA55D-03B1-1DBA-E41F-2547649D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76298-F7F0-A12E-42E7-07F558F2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F367-8FBB-6BE6-EC13-65B5EF7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D1289-88A5-5629-A8F8-60A42905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7D41F-F5B7-DC3D-F0BB-E71F8F89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7A403-D1F5-B00A-A162-7DC4D678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367DA-E2FA-303A-C0B8-526AE206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B4BDB1-E8BA-EC25-050C-3A843589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C6EB88-58C9-568D-3EC5-31397F3A6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EA680-D775-BC3F-9254-D755743E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4EFA1-A648-7A73-9D86-01F187FB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7DE07-503B-9614-0218-A03B9F8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F4763-DD4B-557A-8829-AB64DD8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D1E43-7E48-7F5E-A323-4472230C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7211D-D6BF-B977-BE9D-535E220D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8495D-320B-18E1-3066-ED86E09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84EE0-4A13-9D5F-CE21-2382ABE6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E315-285A-160C-B982-1913948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50765-0B67-276D-0487-C1A558EA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E0496-F3C0-C0E3-F916-0E662CB0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A1FF2-0732-B262-B693-1B7EC1EE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ED1E7-F036-E5CA-BF8C-2AF2D2C5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DA3C-D47B-1BE7-FF03-5E0352D0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CFEE2-AA59-49AE-4766-900FC37A0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CF12E-B152-8262-EE0C-057026ED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4AC1D1-9F20-DE57-0F95-C94CAF69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9F8BA5-C331-08A9-76E0-C77D63CD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587F3-EF31-7F79-7E27-4407AFDA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958F-B5CD-6011-6407-37A3DC50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CFF927-DAE3-3BD7-C4F3-88D1510B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C65442-20F6-F9D1-5632-5444CCA7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A6ECE4-0B6E-A83F-D5D1-9680010DD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52B6C1-70A1-A5CC-8B7D-3BFC133B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F1738B-10CF-3125-8142-49E9BDB9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C642C9-FB5E-2966-9678-323111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4EDC01-2800-0975-404A-4CC39F33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21C5-8AF5-2319-A4C0-D1EC49E5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09105-BB47-81AB-FDB9-60BB0D37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DD59E1-4267-FADC-7AB7-09B1F4B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ADCC3-53DD-9244-1531-C8A1507B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F8B3CC-0801-FA4D-6C2E-49545393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BCBD19-6CF9-95FE-6BCF-CD06CD4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C9C342-5D57-BC37-BCF5-CDEC8D62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CD9EA-8BCB-0173-CA5E-EFBB986A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E7959-5475-1CF4-2686-678D108A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6CF2E-2F67-5080-C15D-E58ADD8F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81FAA-3B73-7D32-D531-25BF421A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7B3270-F926-655E-8F58-346CE69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19E063-3444-B1EA-C6FE-12D98A20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9BF4-F6AB-92B8-AE77-E53FCC75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174A9B-F696-CF76-9870-0EB011FD7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D35AC2-65D8-0CD0-337F-04DEA0D2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610EE-5FF7-5926-AB2E-B52831B5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84A9B8-67EC-0FE3-2CBC-91CE8AA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0847C-359B-1D38-E872-DBDC4AE2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FD3983-64CD-CF93-1D45-433E358F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C4612-8611-FC7B-12B2-E95E66A5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CE8D3-639F-0277-C991-E59767728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DCBB-B50F-4A1C-9B5F-ACE65F34F0B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7DDFF-217D-8B04-B431-96D33AC8F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15433-3C67-87A2-DE0A-E29AD8B5C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6A87-4B2F-4773-981F-C91D0ECE3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zier curves in Pycairo">
            <a:extLst>
              <a:ext uri="{FF2B5EF4-FFF2-40B4-BE49-F238E27FC236}">
                <a16:creationId xmlns:a16="http://schemas.microsoft.com/office/drawing/2014/main" id="{FF64BBCD-078F-28E0-159E-28E46DD5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38250"/>
            <a:ext cx="747257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E8B69CF-76CE-4CEE-2BD8-F8D95351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3" y="-183665"/>
            <a:ext cx="9252314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220235-B758-85CA-C56D-50FF1F38C197}"/>
              </a:ext>
            </a:extLst>
          </p:cNvPr>
          <p:cNvSpPr txBox="1"/>
          <p:nvPr/>
        </p:nvSpPr>
        <p:spPr>
          <a:xfrm>
            <a:off x="5918906" y="10535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(0,4)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FE165E-A849-D893-7185-4689DC60CE4C}"/>
              </a:ext>
            </a:extLst>
          </p:cNvPr>
          <p:cNvSpPr txBox="1"/>
          <p:nvPr/>
        </p:nvSpPr>
        <p:spPr>
          <a:xfrm>
            <a:off x="6096000" y="2138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(2,1)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E82AD0-EF9C-0DBB-1329-33162045F7C0}"/>
              </a:ext>
            </a:extLst>
          </p:cNvPr>
          <p:cNvSpPr txBox="1"/>
          <p:nvPr/>
        </p:nvSpPr>
        <p:spPr>
          <a:xfrm>
            <a:off x="8324936" y="25215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(7,0)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80FF07-0904-1017-D97F-E2B76A36B4D3}"/>
              </a:ext>
            </a:extLst>
          </p:cNvPr>
          <p:cNvSpPr txBox="1"/>
          <p:nvPr/>
        </p:nvSpPr>
        <p:spPr>
          <a:xfrm>
            <a:off x="8324936" y="20235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(7,1)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EEA7B3-07B2-48D3-05E8-C2FE160ECEC2}"/>
              </a:ext>
            </a:extLst>
          </p:cNvPr>
          <p:cNvSpPr txBox="1"/>
          <p:nvPr/>
        </p:nvSpPr>
        <p:spPr>
          <a:xfrm>
            <a:off x="3603634" y="23929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(0,0)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A032FC-46FA-51D2-673C-ABC7DA542982}"/>
              </a:ext>
            </a:extLst>
          </p:cNvPr>
          <p:cNvSpPr txBox="1"/>
          <p:nvPr/>
        </p:nvSpPr>
        <p:spPr>
          <a:xfrm>
            <a:off x="5460418" y="24317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(0,5)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BA30B4-BCEF-0939-34D0-15A76B9ABCEE}"/>
              </a:ext>
            </a:extLst>
          </p:cNvPr>
          <p:cNvSpPr txBox="1"/>
          <p:nvPr/>
        </p:nvSpPr>
        <p:spPr>
          <a:xfrm>
            <a:off x="3832286" y="10535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(0,3)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1679ED1-3B88-3343-2414-1050C036A975}"/>
              </a:ext>
            </a:extLst>
          </p:cNvPr>
          <p:cNvSpPr txBox="1"/>
          <p:nvPr/>
        </p:nvSpPr>
        <p:spPr>
          <a:xfrm>
            <a:off x="5151679" y="11302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(5,3)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60E778-B8CB-8E1D-016C-7BF700505F00}"/>
              </a:ext>
            </a:extLst>
          </p:cNvPr>
          <p:cNvSpPr txBox="1"/>
          <p:nvPr/>
        </p:nvSpPr>
        <p:spPr>
          <a:xfrm>
            <a:off x="5378860" y="40438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(1,0)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681BAC-B912-BA40-86FB-C7610964CAAD}"/>
              </a:ext>
            </a:extLst>
          </p:cNvPr>
          <p:cNvSpPr txBox="1"/>
          <p:nvPr/>
        </p:nvSpPr>
        <p:spPr>
          <a:xfrm>
            <a:off x="8161514" y="317825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(9,2.5)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ADC0B5-5BB9-BE96-F810-2FC6DD76198A}"/>
              </a:ext>
            </a:extLst>
          </p:cNvPr>
          <p:cNvSpPr txBox="1"/>
          <p:nvPr/>
        </p:nvSpPr>
        <p:spPr>
          <a:xfrm>
            <a:off x="5864760" y="28235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(0,3)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2FFDD-775A-2853-F385-7A64404F471D}"/>
              </a:ext>
            </a:extLst>
          </p:cNvPr>
          <p:cNvSpPr txBox="1"/>
          <p:nvPr/>
        </p:nvSpPr>
        <p:spPr>
          <a:xfrm>
            <a:off x="7230954" y="40438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(5,0)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6FB746-5F21-3306-D10A-59F82EB86374}"/>
              </a:ext>
            </a:extLst>
          </p:cNvPr>
          <p:cNvSpPr txBox="1"/>
          <p:nvPr/>
        </p:nvSpPr>
        <p:spPr>
          <a:xfrm>
            <a:off x="3113950" y="30606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(0,2)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E62E1B-D882-107A-7211-E688EEBDFDA1}"/>
              </a:ext>
            </a:extLst>
          </p:cNvPr>
          <p:cNvSpPr txBox="1"/>
          <p:nvPr/>
        </p:nvSpPr>
        <p:spPr>
          <a:xfrm>
            <a:off x="3603634" y="43587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(1,0)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6A151B-A264-9508-A1AA-D261E7F16615}"/>
              </a:ext>
            </a:extLst>
          </p:cNvPr>
          <p:cNvSpPr txBox="1"/>
          <p:nvPr/>
        </p:nvSpPr>
        <p:spPr>
          <a:xfrm>
            <a:off x="4611721" y="367453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(4.5,2)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CF9F1E-C5A6-9AE3-9154-78F84B479456}"/>
              </a:ext>
            </a:extLst>
          </p:cNvPr>
          <p:cNvSpPr txBox="1"/>
          <p:nvPr/>
        </p:nvSpPr>
        <p:spPr>
          <a:xfrm>
            <a:off x="4462226" y="25942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(4,5)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39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igncodingCompass only Construction of Bézier Curves - designcoding">
            <a:extLst>
              <a:ext uri="{FF2B5EF4-FFF2-40B4-BE49-F238E27FC236}">
                <a16:creationId xmlns:a16="http://schemas.microsoft.com/office/drawing/2014/main" id="{0F63FF45-A7DF-9163-4D4D-21100750B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6" r="51845"/>
          <a:stretch/>
        </p:blipFill>
        <p:spPr bwMode="auto">
          <a:xfrm>
            <a:off x="1167054" y="1036967"/>
            <a:ext cx="9958145" cy="519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80A0A1-94B5-E494-659A-269D10B18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53" y="-269390"/>
            <a:ext cx="925231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636770-5F4F-3937-7D2B-F49DA66050D5}"/>
              </a:ext>
            </a:extLst>
          </p:cNvPr>
          <p:cNvSpPr txBox="1"/>
          <p:nvPr/>
        </p:nvSpPr>
        <p:spPr>
          <a:xfrm>
            <a:off x="2151925" y="49942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(0,0)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87D3D9-A297-B222-8071-A20D66F2258B}"/>
              </a:ext>
            </a:extLst>
          </p:cNvPr>
          <p:cNvSpPr txBox="1"/>
          <p:nvPr/>
        </p:nvSpPr>
        <p:spPr>
          <a:xfrm>
            <a:off x="1682033" y="149442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(0.5,9.5)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8A15F1-7360-C7F1-6FBE-58EAA36FBB50}"/>
              </a:ext>
            </a:extLst>
          </p:cNvPr>
          <p:cNvSpPr txBox="1"/>
          <p:nvPr/>
        </p:nvSpPr>
        <p:spPr>
          <a:xfrm>
            <a:off x="4771300" y="14128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(8,10)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572F7E-3B69-A3D0-5C17-FFA5C3CB8975}"/>
              </a:ext>
            </a:extLst>
          </p:cNvPr>
          <p:cNvSpPr txBox="1"/>
          <p:nvPr/>
        </p:nvSpPr>
        <p:spPr>
          <a:xfrm>
            <a:off x="3571150" y="4003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(6,4)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0B0195-92AF-A29D-7714-035EF8FD788A}"/>
              </a:ext>
            </a:extLst>
          </p:cNvPr>
          <p:cNvSpPr txBox="1"/>
          <p:nvPr/>
        </p:nvSpPr>
        <p:spPr>
          <a:xfrm>
            <a:off x="7447825" y="462491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(17,0)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8C2BE7-64DC-A59E-86AE-43A35B9E9C27}"/>
              </a:ext>
            </a:extLst>
          </p:cNvPr>
          <p:cNvSpPr txBox="1"/>
          <p:nvPr/>
        </p:nvSpPr>
        <p:spPr>
          <a:xfrm>
            <a:off x="7019200" y="204842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(16,7.5)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B01131-5E01-1961-6D53-2DD0C60D21B7}"/>
              </a:ext>
            </a:extLst>
          </p:cNvPr>
          <p:cNvSpPr txBox="1"/>
          <p:nvPr/>
        </p:nvSpPr>
        <p:spPr>
          <a:xfrm>
            <a:off x="10115723" y="234571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(26,6.5)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40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BB1EFA-82A8-9266-F708-90AD3D44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14" y="0"/>
            <a:ext cx="7125778" cy="6667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F8456C-EB3B-D5A5-ED1D-976AC64BE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03" y="0"/>
            <a:ext cx="925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77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69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Soto Villacampa</dc:creator>
  <cp:lastModifiedBy>Santiago Soto Villacampa</cp:lastModifiedBy>
  <cp:revision>1</cp:revision>
  <dcterms:created xsi:type="dcterms:W3CDTF">2022-09-01T04:56:34Z</dcterms:created>
  <dcterms:modified xsi:type="dcterms:W3CDTF">2022-09-02T20:47:43Z</dcterms:modified>
</cp:coreProperties>
</file>