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72" r:id="rId6"/>
    <p:sldId id="287" r:id="rId7"/>
    <p:sldId id="288" r:id="rId8"/>
    <p:sldId id="289" r:id="rId9"/>
    <p:sldId id="290" r:id="rId10"/>
    <p:sldId id="291" r:id="rId11"/>
    <p:sldId id="296" r:id="rId12"/>
    <p:sldId id="292" r:id="rId13"/>
    <p:sldId id="295" r:id="rId14"/>
    <p:sldId id="273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276A6F"/>
    <a:srgbClr val="BEBEBE"/>
    <a:srgbClr val="0C2022"/>
    <a:srgbClr val="13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BC0DF-D6CF-446B-BE09-3F0B6E57089C}" v="258" dt="2021-03-27T15:46:51.007"/>
    <p1510:client id="{D64F0F1A-3F3D-4AA4-B8A6-5D909167DEDF}" v="4" dt="2021-06-07T15:21:17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473" autoAdjust="0"/>
  </p:normalViewPr>
  <p:slideViewPr>
    <p:cSldViewPr snapToGrid="0">
      <p:cViewPr varScale="1">
        <p:scale>
          <a:sx n="55" d="100"/>
          <a:sy n="55" d="100"/>
        </p:scale>
        <p:origin x="1742" y="3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 Marco De Cola - gianmarco.decola@studio.unibo.it" userId="27774fc2-a111-4c68-a647-3bba126cdc3b" providerId="ADAL" clId="{361BC0DF-D6CF-446B-BE09-3F0B6E57089C}"/>
    <pc:docChg chg="undo redo custSel addSld delSld modSld sldOrd">
      <pc:chgData name="Gian Marco De Cola - gianmarco.decola@studio.unibo.it" userId="27774fc2-a111-4c68-a647-3bba126cdc3b" providerId="ADAL" clId="{361BC0DF-D6CF-446B-BE09-3F0B6E57089C}" dt="2021-03-27T16:38:00.225" v="13024" actId="1076"/>
      <pc:docMkLst>
        <pc:docMk/>
      </pc:docMkLst>
      <pc:sldChg chg="addSp delSp modSp mod">
        <pc:chgData name="Gian Marco De Cola - gianmarco.decola@studio.unibo.it" userId="27774fc2-a111-4c68-a647-3bba126cdc3b" providerId="ADAL" clId="{361BC0DF-D6CF-446B-BE09-3F0B6E57089C}" dt="2021-03-27T16:18:35.684" v="12999" actId="20577"/>
        <pc:sldMkLst>
          <pc:docMk/>
          <pc:sldMk cId="2109142808" sldId="269"/>
        </pc:sldMkLst>
        <pc:spChg chg="mod">
          <ac:chgData name="Gian Marco De Cola - gianmarco.decola@studio.unibo.it" userId="27774fc2-a111-4c68-a647-3bba126cdc3b" providerId="ADAL" clId="{361BC0DF-D6CF-446B-BE09-3F0B6E57089C}" dt="2021-03-27T16:18:35.684" v="12999" actId="20577"/>
          <ac:spMkLst>
            <pc:docMk/>
            <pc:sldMk cId="2109142808" sldId="269"/>
            <ac:spMk id="8" creationId="{A3C35F12-D4CF-4FD9-8512-4D871C20D66B}"/>
          </ac:spMkLst>
        </pc:spChg>
        <pc:spChg chg="add del mod">
          <ac:chgData name="Gian Marco De Cola - gianmarco.decola@studio.unibo.it" userId="27774fc2-a111-4c68-a647-3bba126cdc3b" providerId="ADAL" clId="{361BC0DF-D6CF-446B-BE09-3F0B6E57089C}" dt="2021-03-27T11:40:12.532" v="10639"/>
          <ac:spMkLst>
            <pc:docMk/>
            <pc:sldMk cId="2109142808" sldId="269"/>
            <ac:spMk id="14" creationId="{D389E02F-26DA-408F-A1A4-1FA1A95DE22B}"/>
          </ac:spMkLst>
        </pc:spChg>
        <pc:spChg chg="add del">
          <ac:chgData name="Gian Marco De Cola - gianmarco.decola@studio.unibo.it" userId="27774fc2-a111-4c68-a647-3bba126cdc3b" providerId="ADAL" clId="{361BC0DF-D6CF-446B-BE09-3F0B6E57089C}" dt="2021-03-27T11:40:20.289" v="10641"/>
          <ac:spMkLst>
            <pc:docMk/>
            <pc:sldMk cId="2109142808" sldId="269"/>
            <ac:spMk id="15" creationId="{8B6B7463-6779-47C3-B793-0F7690F57205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3:02:29.484" v="12062" actId="1076"/>
          <ac:spMkLst>
            <pc:docMk/>
            <pc:sldMk cId="2109142808" sldId="269"/>
            <ac:spMk id="27" creationId="{E826F9F0-D5AD-44CA-8F16-20347E14B47C}"/>
          </ac:spMkLst>
        </pc:spChg>
        <pc:picChg chg="add del mod">
          <ac:chgData name="Gian Marco De Cola - gianmarco.decola@studio.unibo.it" userId="27774fc2-a111-4c68-a647-3bba126cdc3b" providerId="ADAL" clId="{361BC0DF-D6CF-446B-BE09-3F0B6E57089C}" dt="2021-03-27T11:39:00.623" v="10629" actId="478"/>
          <ac:picMkLst>
            <pc:docMk/>
            <pc:sldMk cId="2109142808" sldId="269"/>
            <ac:picMk id="6" creationId="{0931BEFF-4472-4632-BB01-FF23515ADB17}"/>
          </ac:picMkLst>
        </pc:picChg>
        <pc:picChg chg="add del">
          <ac:chgData name="Gian Marco De Cola - gianmarco.decola@studio.unibo.it" userId="27774fc2-a111-4c68-a647-3bba126cdc3b" providerId="ADAL" clId="{361BC0DF-D6CF-446B-BE09-3F0B6E57089C}" dt="2021-03-27T11:31:48.900" v="10622" actId="22"/>
          <ac:picMkLst>
            <pc:docMk/>
            <pc:sldMk cId="2109142808" sldId="269"/>
            <ac:picMk id="9" creationId="{E949D9C7-271B-470F-9849-B20C5B3D3665}"/>
          </ac:picMkLst>
        </pc:picChg>
        <pc:picChg chg="add del">
          <ac:chgData name="Gian Marco De Cola - gianmarco.decola@studio.unibo.it" userId="27774fc2-a111-4c68-a647-3bba126cdc3b" providerId="ADAL" clId="{361BC0DF-D6CF-446B-BE09-3F0B6E57089C}" dt="2021-03-27T11:38:29.678" v="10624" actId="22"/>
          <ac:picMkLst>
            <pc:docMk/>
            <pc:sldMk cId="2109142808" sldId="269"/>
            <ac:picMk id="11" creationId="{F50793D3-3BDD-4F98-BB93-207E0BF2128A}"/>
          </ac:picMkLst>
        </pc:picChg>
        <pc:picChg chg="add del mod">
          <ac:chgData name="Gian Marco De Cola - gianmarco.decola@studio.unibo.it" userId="27774fc2-a111-4c68-a647-3bba126cdc3b" providerId="ADAL" clId="{361BC0DF-D6CF-446B-BE09-3F0B6E57089C}" dt="2021-03-27T12:33:33.008" v="11958" actId="478"/>
          <ac:picMkLst>
            <pc:docMk/>
            <pc:sldMk cId="2109142808" sldId="269"/>
            <ac:picMk id="13" creationId="{CF710E6E-022F-472D-B50B-CE95094367A6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3:03:16.922" v="12100" actId="1036"/>
          <ac:picMkLst>
            <pc:docMk/>
            <pc:sldMk cId="2109142808" sldId="269"/>
            <ac:picMk id="17" creationId="{3A3A7348-6FDB-4F3D-AC66-073E716493F7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3:03:12.650" v="12087" actId="1036"/>
          <ac:picMkLst>
            <pc:docMk/>
            <pc:sldMk cId="2109142808" sldId="269"/>
            <ac:picMk id="19" creationId="{4B46535E-C6B0-44F4-B41F-BB5C6A0EEF71}"/>
          </ac:picMkLst>
        </pc:picChg>
        <pc:picChg chg="add del mod">
          <ac:chgData name="Gian Marco De Cola - gianmarco.decola@studio.unibo.it" userId="27774fc2-a111-4c68-a647-3bba126cdc3b" providerId="ADAL" clId="{361BC0DF-D6CF-446B-BE09-3F0B6E57089C}" dt="2021-03-27T12:56:00.426" v="11978" actId="22"/>
          <ac:picMkLst>
            <pc:docMk/>
            <pc:sldMk cId="2109142808" sldId="269"/>
            <ac:picMk id="21" creationId="{6F340112-0963-49D0-A31C-BFA7B1B7E860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3:03:25.105" v="12131" actId="1036"/>
          <ac:picMkLst>
            <pc:docMk/>
            <pc:sldMk cId="2109142808" sldId="269"/>
            <ac:picMk id="1026" creationId="{473A6366-96C1-46F5-8892-F5ED675D5FEB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3:03:20.872" v="12114" actId="1036"/>
          <ac:picMkLst>
            <pc:docMk/>
            <pc:sldMk cId="2109142808" sldId="269"/>
            <ac:picMk id="1032" creationId="{9B301264-0A78-4F02-9873-9B2E96598446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3:03:29.690" v="12147" actId="1036"/>
          <ac:picMkLst>
            <pc:docMk/>
            <pc:sldMk cId="2109142808" sldId="269"/>
            <ac:picMk id="1034" creationId="{76FC556F-7757-444C-B4AB-792802B5FDED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3:03:34.921" v="12167" actId="1036"/>
          <ac:picMkLst>
            <pc:docMk/>
            <pc:sldMk cId="2109142808" sldId="269"/>
            <ac:picMk id="1036" creationId="{DDB68342-7485-463C-A96A-094643AE3E3E}"/>
          </ac:picMkLst>
        </pc:picChg>
        <pc:cxnChg chg="mod">
          <ac:chgData name="Gian Marco De Cola - gianmarco.decola@studio.unibo.it" userId="27774fc2-a111-4c68-a647-3bba126cdc3b" providerId="ADAL" clId="{361BC0DF-D6CF-446B-BE09-3F0B6E57089C}" dt="2021-03-27T11:38:45.576" v="10627" actId="1076"/>
          <ac:cxnSpMkLst>
            <pc:docMk/>
            <pc:sldMk cId="2109142808" sldId="269"/>
            <ac:cxnSpMk id="5" creationId="{2E025240-E79C-45DB-85BF-DB77537779AB}"/>
          </ac:cxnSpMkLst>
        </pc:cxnChg>
      </pc:sldChg>
      <pc:sldChg chg="addSp delSp modSp mod">
        <pc:chgData name="Gian Marco De Cola - gianmarco.decola@studio.unibo.it" userId="27774fc2-a111-4c68-a647-3bba126cdc3b" providerId="ADAL" clId="{361BC0DF-D6CF-446B-BE09-3F0B6E57089C}" dt="2021-03-27T12:15:49.888" v="11809" actId="255"/>
        <pc:sldMkLst>
          <pc:docMk/>
          <pc:sldMk cId="3448798638" sldId="270"/>
        </pc:sldMkLst>
        <pc:spChg chg="mod">
          <ac:chgData name="Gian Marco De Cola - gianmarco.decola@studio.unibo.it" userId="27774fc2-a111-4c68-a647-3bba126cdc3b" providerId="ADAL" clId="{361BC0DF-D6CF-446B-BE09-3F0B6E57089C}" dt="2021-03-27T12:13:55.328" v="11802" actId="1076"/>
          <ac:spMkLst>
            <pc:docMk/>
            <pc:sldMk cId="3448798638" sldId="270"/>
            <ac:spMk id="6" creationId="{BD7CEB26-F265-489B-A74B-A4A6C0F008F5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2:14:25.965" v="11805" actId="1076"/>
          <ac:spMkLst>
            <pc:docMk/>
            <pc:sldMk cId="3448798638" sldId="270"/>
            <ac:spMk id="8" creationId="{077F0B36-62A8-43BD-8697-3CFCD3400604}"/>
          </ac:spMkLst>
        </pc:spChg>
        <pc:spChg chg="add del mod">
          <ac:chgData name="Gian Marco De Cola - gianmarco.decola@studio.unibo.it" userId="27774fc2-a111-4c68-a647-3bba126cdc3b" providerId="ADAL" clId="{361BC0DF-D6CF-446B-BE09-3F0B6E57089C}" dt="2021-03-27T12:11:52.690" v="11762"/>
          <ac:spMkLst>
            <pc:docMk/>
            <pc:sldMk cId="3448798638" sldId="270"/>
            <ac:spMk id="9" creationId="{56D2F4C1-1F28-40C3-8E18-92EB78F2808F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2:14:25.965" v="11805" actId="1076"/>
          <ac:spMkLst>
            <pc:docMk/>
            <pc:sldMk cId="3448798638" sldId="270"/>
            <ac:spMk id="10" creationId="{637BE822-3C48-4E2D-80EA-C51588DB2D5D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2:15:49.888" v="11809" actId="255"/>
          <ac:spMkLst>
            <pc:docMk/>
            <pc:sldMk cId="3448798638" sldId="270"/>
            <ac:spMk id="11" creationId="{B16CC354-B2A1-4C2F-BC5A-0334C0FD2392}"/>
          </ac:spMkLst>
        </pc:spChg>
        <pc:picChg chg="add del mod">
          <ac:chgData name="Gian Marco De Cola - gianmarco.decola@studio.unibo.it" userId="27774fc2-a111-4c68-a647-3bba126cdc3b" providerId="ADAL" clId="{361BC0DF-D6CF-446B-BE09-3F0B6E57089C}" dt="2021-03-27T11:50:04.238" v="10669" actId="478"/>
          <ac:picMkLst>
            <pc:docMk/>
            <pc:sldMk cId="3448798638" sldId="270"/>
            <ac:picMk id="7" creationId="{AF0D7FC8-234D-47D6-9578-6BE05AE59159}"/>
          </ac:picMkLst>
        </pc:picChg>
        <pc:picChg chg="mod">
          <ac:chgData name="Gian Marco De Cola - gianmarco.decola@studio.unibo.it" userId="27774fc2-a111-4c68-a647-3bba126cdc3b" providerId="ADAL" clId="{361BC0DF-D6CF-446B-BE09-3F0B6E57089C}" dt="2021-03-27T12:13:51.519" v="11801" actId="1076"/>
          <ac:picMkLst>
            <pc:docMk/>
            <pc:sldMk cId="3448798638" sldId="270"/>
            <ac:picMk id="1026" creationId="{33926BEE-DB15-40E0-B6EF-9105D413C167}"/>
          </ac:picMkLst>
        </pc:picChg>
      </pc:sldChg>
      <pc:sldChg chg="addSp delSp modSp mod">
        <pc:chgData name="Gian Marco De Cola - gianmarco.decola@studio.unibo.it" userId="27774fc2-a111-4c68-a647-3bba126cdc3b" providerId="ADAL" clId="{361BC0DF-D6CF-446B-BE09-3F0B6E57089C}" dt="2021-03-27T16:21:46.296" v="13018" actId="20577"/>
        <pc:sldMkLst>
          <pc:docMk/>
          <pc:sldMk cId="1247842590" sldId="271"/>
        </pc:sldMkLst>
        <pc:spChg chg="add del mod">
          <ac:chgData name="Gian Marco De Cola - gianmarco.decola@studio.unibo.it" userId="27774fc2-a111-4c68-a647-3bba126cdc3b" providerId="ADAL" clId="{361BC0DF-D6CF-446B-BE09-3F0B6E57089C}" dt="2021-03-27T11:51:42.711" v="10677"/>
          <ac:spMkLst>
            <pc:docMk/>
            <pc:sldMk cId="1247842590" sldId="271"/>
            <ac:spMk id="6" creationId="{BCD469D4-013E-484A-9FCD-E0E7D0251057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1:59:30.664" v="11376" actId="1076"/>
          <ac:spMkLst>
            <pc:docMk/>
            <pc:sldMk cId="1247842590" sldId="271"/>
            <ac:spMk id="8" creationId="{C29C25F4-C50B-495C-AD43-09CEAA19BD61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6:19:35.649" v="13001" actId="113"/>
          <ac:spMkLst>
            <pc:docMk/>
            <pc:sldMk cId="1247842590" sldId="271"/>
            <ac:spMk id="9" creationId="{1ED15225-F2E4-45F8-BAC7-66EBB6BA07EC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6:21:46.296" v="13018" actId="20577"/>
          <ac:spMkLst>
            <pc:docMk/>
            <pc:sldMk cId="1247842590" sldId="271"/>
            <ac:spMk id="10" creationId="{0FE2FD6F-BF51-49A9-868A-83DDC8B755A9}"/>
          </ac:spMkLst>
        </pc:spChg>
        <pc:spChg chg="add del mod">
          <ac:chgData name="Gian Marco De Cola - gianmarco.decola@studio.unibo.it" userId="27774fc2-a111-4c68-a647-3bba126cdc3b" providerId="ADAL" clId="{361BC0DF-D6CF-446B-BE09-3F0B6E57089C}" dt="2021-03-27T11:58:41.950" v="11333"/>
          <ac:spMkLst>
            <pc:docMk/>
            <pc:sldMk cId="1247842590" sldId="271"/>
            <ac:spMk id="11" creationId="{30E5CE52-7593-4C8B-B798-49D305230E74}"/>
          </ac:spMkLst>
        </pc:spChg>
        <pc:graphicFrameChg chg="add del mod modGraphic">
          <ac:chgData name="Gian Marco De Cola - gianmarco.decola@studio.unibo.it" userId="27774fc2-a111-4c68-a647-3bba126cdc3b" providerId="ADAL" clId="{361BC0DF-D6CF-446B-BE09-3F0B6E57089C}" dt="2021-03-27T11:58:56.560" v="11372" actId="478"/>
          <ac:graphicFrameMkLst>
            <pc:docMk/>
            <pc:sldMk cId="1247842590" sldId="271"/>
            <ac:graphicFrameMk id="3" creationId="{55FC5482-E21F-4C7B-8D98-6F462CAE10F4}"/>
          </ac:graphicFrameMkLst>
        </pc:graphicFrameChg>
      </pc:sldChg>
      <pc:sldChg chg="addSp delSp modSp mod">
        <pc:chgData name="Gian Marco De Cola - gianmarco.decola@studio.unibo.it" userId="27774fc2-a111-4c68-a647-3bba126cdc3b" providerId="ADAL" clId="{361BC0DF-D6CF-446B-BE09-3F0B6E57089C}" dt="2021-03-27T12:15:29.512" v="11806" actId="1076"/>
        <pc:sldMkLst>
          <pc:docMk/>
          <pc:sldMk cId="727782686" sldId="272"/>
        </pc:sldMkLst>
        <pc:spChg chg="add mod">
          <ac:chgData name="Gian Marco De Cola - gianmarco.decola@studio.unibo.it" userId="27774fc2-a111-4c68-a647-3bba126cdc3b" providerId="ADAL" clId="{361BC0DF-D6CF-446B-BE09-3F0B6E57089C}" dt="2021-03-27T12:15:29.512" v="11806" actId="1076"/>
          <ac:spMkLst>
            <pc:docMk/>
            <pc:sldMk cId="727782686" sldId="272"/>
            <ac:spMk id="3" creationId="{7E566F70-3FD8-4840-BA1E-47BCB688DA0D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2:10:02.123" v="11735" actId="1076"/>
          <ac:spMkLst>
            <pc:docMk/>
            <pc:sldMk cId="727782686" sldId="272"/>
            <ac:spMk id="4" creationId="{A09905B3-722B-479A-87A3-72137ABF8F17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2:10:09.416" v="11736" actId="1076"/>
          <ac:spMkLst>
            <pc:docMk/>
            <pc:sldMk cId="727782686" sldId="272"/>
            <ac:spMk id="9" creationId="{6FBFAE23-D402-4427-8D88-7DC167DC19A0}"/>
          </ac:spMkLst>
        </pc:spChg>
        <pc:picChg chg="add del mod">
          <ac:chgData name="Gian Marco De Cola - gianmarco.decola@studio.unibo.it" userId="27774fc2-a111-4c68-a647-3bba126cdc3b" providerId="ADAL" clId="{361BC0DF-D6CF-446B-BE09-3F0B6E57089C}" dt="2021-03-27T12:09:09.567" v="11725" actId="478"/>
          <ac:picMkLst>
            <pc:docMk/>
            <pc:sldMk cId="727782686" sldId="272"/>
            <ac:picMk id="7" creationId="{925D8FD5-435A-4FAD-A936-A238AA97D131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2:09:56.960" v="11734" actId="1076"/>
          <ac:picMkLst>
            <pc:docMk/>
            <pc:sldMk cId="727782686" sldId="272"/>
            <ac:picMk id="11" creationId="{D7B0F245-7450-4697-8518-5068396773CE}"/>
          </ac:picMkLst>
        </pc:picChg>
        <pc:picChg chg="add del mod">
          <ac:chgData name="Gian Marco De Cola - gianmarco.decola@studio.unibo.it" userId="27774fc2-a111-4c68-a647-3bba126cdc3b" providerId="ADAL" clId="{361BC0DF-D6CF-446B-BE09-3F0B6E57089C}" dt="2021-03-27T12:03:49.615" v="11676" actId="478"/>
          <ac:picMkLst>
            <pc:docMk/>
            <pc:sldMk cId="727782686" sldId="272"/>
            <ac:picMk id="2050" creationId="{6282927E-FA19-46A5-8CFC-D0EF5042FCFB}"/>
          </ac:picMkLst>
        </pc:picChg>
      </pc:sldChg>
      <pc:sldChg chg="addSp delSp modSp mod">
        <pc:chgData name="Gian Marco De Cola - gianmarco.decola@studio.unibo.it" userId="27774fc2-a111-4c68-a647-3bba126cdc3b" providerId="ADAL" clId="{361BC0DF-D6CF-446B-BE09-3F0B6E57089C}" dt="2021-03-25T22:44:57.223" v="6406" actId="27918"/>
        <pc:sldMkLst>
          <pc:docMk/>
          <pc:sldMk cId="3212435662" sldId="273"/>
        </pc:sldMkLst>
        <pc:spChg chg="add mod">
          <ac:chgData name="Gian Marco De Cola - gianmarco.decola@studio.unibo.it" userId="27774fc2-a111-4c68-a647-3bba126cdc3b" providerId="ADAL" clId="{361BC0DF-D6CF-446B-BE09-3F0B6E57089C}" dt="2021-03-25T22:43:25.777" v="6404" actId="20577"/>
          <ac:spMkLst>
            <pc:docMk/>
            <pc:sldMk cId="3212435662" sldId="273"/>
            <ac:spMk id="3" creationId="{73C24771-C89C-40A1-8F47-EB89DE759ACD}"/>
          </ac:spMkLst>
        </pc:spChg>
        <pc:spChg chg="del">
          <ac:chgData name="Gian Marco De Cola - gianmarco.decola@studio.unibo.it" userId="27774fc2-a111-4c68-a647-3bba126cdc3b" providerId="ADAL" clId="{361BC0DF-D6CF-446B-BE09-3F0B6E57089C}" dt="2021-03-25T18:00:23.638" v="5476" actId="1957"/>
          <ac:spMkLst>
            <pc:docMk/>
            <pc:sldMk cId="3212435662" sldId="273"/>
            <ac:spMk id="5" creationId="{892630BF-5C72-40FA-B6A6-45B691956346}"/>
          </ac:spMkLst>
        </pc:spChg>
        <pc:spChg chg="add del mod">
          <ac:chgData name="Gian Marco De Cola - gianmarco.decola@studio.unibo.it" userId="27774fc2-a111-4c68-a647-3bba126cdc3b" providerId="ADAL" clId="{361BC0DF-D6CF-446B-BE09-3F0B6E57089C}" dt="2021-03-25T18:02:35.171" v="5492" actId="1957"/>
          <ac:spMkLst>
            <pc:docMk/>
            <pc:sldMk cId="3212435662" sldId="273"/>
            <ac:spMk id="8" creationId="{C892D6CD-DCB8-481C-B0D9-EBBD678670A3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5T22:02:22.666" v="5617" actId="14100"/>
          <ac:spMkLst>
            <pc:docMk/>
            <pc:sldMk cId="3212435662" sldId="273"/>
            <ac:spMk id="10" creationId="{D2594A4D-67F1-44D7-8CCB-85A6F5F84DA8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5T22:02:25.198" v="5618" actId="14100"/>
          <ac:spMkLst>
            <pc:docMk/>
            <pc:sldMk cId="3212435662" sldId="273"/>
            <ac:spMk id="14" creationId="{C0A571B3-5F2D-4DDC-B626-0F6723211051}"/>
          </ac:spMkLst>
        </pc:spChg>
        <pc:graphicFrameChg chg="add del mod">
          <ac:chgData name="Gian Marco De Cola - gianmarco.decola@studio.unibo.it" userId="27774fc2-a111-4c68-a647-3bba126cdc3b" providerId="ADAL" clId="{361BC0DF-D6CF-446B-BE09-3F0B6E57089C}" dt="2021-03-25T18:02:08.485" v="5486" actId="478"/>
          <ac:graphicFrameMkLst>
            <pc:docMk/>
            <pc:sldMk cId="3212435662" sldId="273"/>
            <ac:graphicFrameMk id="6" creationId="{3C7F8383-37CB-44E8-8FAD-9541B8B82FB0}"/>
          </ac:graphicFrameMkLst>
        </pc:graphicFrameChg>
        <pc:graphicFrameChg chg="add mod">
          <ac:chgData name="Gian Marco De Cola - gianmarco.decola@studio.unibo.it" userId="27774fc2-a111-4c68-a647-3bba126cdc3b" providerId="ADAL" clId="{361BC0DF-D6CF-446B-BE09-3F0B6E57089C}" dt="2021-03-25T22:41:15.386" v="6341" actId="1076"/>
          <ac:graphicFrameMkLst>
            <pc:docMk/>
            <pc:sldMk cId="3212435662" sldId="273"/>
            <ac:graphicFrameMk id="12" creationId="{C460E890-15E3-40D0-B771-8FE34641B92E}"/>
          </ac:graphicFrameMkLst>
        </pc:graphicFrameChg>
      </pc:sldChg>
      <pc:sldChg chg="addSp delSp modSp mod">
        <pc:chgData name="Gian Marco De Cola - gianmarco.decola@studio.unibo.it" userId="27774fc2-a111-4c68-a647-3bba126cdc3b" providerId="ADAL" clId="{361BC0DF-D6CF-446B-BE09-3F0B6E57089C}" dt="2021-03-27T15:31:14.331" v="12507" actId="20577"/>
        <pc:sldMkLst>
          <pc:docMk/>
          <pc:sldMk cId="1433713241" sldId="277"/>
        </pc:sldMkLst>
        <pc:spChg chg="add mod">
          <ac:chgData name="Gian Marco De Cola - gianmarco.decola@studio.unibo.it" userId="27774fc2-a111-4c68-a647-3bba126cdc3b" providerId="ADAL" clId="{361BC0DF-D6CF-446B-BE09-3F0B6E57089C}" dt="2021-03-27T15:31:14.331" v="12507" actId="20577"/>
          <ac:spMkLst>
            <pc:docMk/>
            <pc:sldMk cId="1433713241" sldId="277"/>
            <ac:spMk id="5" creationId="{75CBEB05-0F39-4648-BCF1-5CA464AB478E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5T22:04:19.568" v="5622" actId="14100"/>
          <ac:spMkLst>
            <pc:docMk/>
            <pc:sldMk cId="1433713241" sldId="277"/>
            <ac:spMk id="6" creationId="{9FE0027A-8937-4FAE-92E3-806FA16259A3}"/>
          </ac:spMkLst>
        </pc:spChg>
        <pc:spChg chg="add del">
          <ac:chgData name="Gian Marco De Cola - gianmarco.decola@studio.unibo.it" userId="27774fc2-a111-4c68-a647-3bba126cdc3b" providerId="ADAL" clId="{361BC0DF-D6CF-446B-BE09-3F0B6E57089C}" dt="2021-03-25T11:17:57.167" v="1866" actId="22"/>
          <ac:spMkLst>
            <pc:docMk/>
            <pc:sldMk cId="1433713241" sldId="277"/>
            <ac:spMk id="7" creationId="{4412854A-1972-46F0-9F75-311E41795186}"/>
          </ac:spMkLst>
        </pc:spChg>
      </pc:sldChg>
      <pc:sldChg chg="modSp del mod">
        <pc:chgData name="Gian Marco De Cola - gianmarco.decola@studio.unibo.it" userId="27774fc2-a111-4c68-a647-3bba126cdc3b" providerId="ADAL" clId="{361BC0DF-D6CF-446B-BE09-3F0B6E57089C}" dt="2021-03-25T11:15:15.691" v="1817" actId="2696"/>
        <pc:sldMkLst>
          <pc:docMk/>
          <pc:sldMk cId="3861088393" sldId="278"/>
        </pc:sldMkLst>
        <pc:spChg chg="mod">
          <ac:chgData name="Gian Marco De Cola - gianmarco.decola@studio.unibo.it" userId="27774fc2-a111-4c68-a647-3bba126cdc3b" providerId="ADAL" clId="{361BC0DF-D6CF-446B-BE09-3F0B6E57089C}" dt="2021-03-25T11:05:19.420" v="1216" actId="20577"/>
          <ac:spMkLst>
            <pc:docMk/>
            <pc:sldMk cId="3861088393" sldId="278"/>
            <ac:spMk id="3" creationId="{E7A96D15-D562-4062-9DBE-44703AFC2BC8}"/>
          </ac:spMkLst>
        </pc:spChg>
      </pc:sldChg>
      <pc:sldChg chg="del">
        <pc:chgData name="Gian Marco De Cola - gianmarco.decola@studio.unibo.it" userId="27774fc2-a111-4c68-a647-3bba126cdc3b" providerId="ADAL" clId="{361BC0DF-D6CF-446B-BE09-3F0B6E57089C}" dt="2021-03-25T11:16:29.429" v="1849" actId="2696"/>
        <pc:sldMkLst>
          <pc:docMk/>
          <pc:sldMk cId="449428084" sldId="279"/>
        </pc:sldMkLst>
      </pc:sldChg>
      <pc:sldChg chg="del">
        <pc:chgData name="Gian Marco De Cola - gianmarco.decola@studio.unibo.it" userId="27774fc2-a111-4c68-a647-3bba126cdc3b" providerId="ADAL" clId="{361BC0DF-D6CF-446B-BE09-3F0B6E57089C}" dt="2021-03-25T11:16:31.222" v="1850" actId="2696"/>
        <pc:sldMkLst>
          <pc:docMk/>
          <pc:sldMk cId="1058255453" sldId="280"/>
        </pc:sldMkLst>
      </pc:sldChg>
      <pc:sldChg chg="del">
        <pc:chgData name="Gian Marco De Cola - gianmarco.decola@studio.unibo.it" userId="27774fc2-a111-4c68-a647-3bba126cdc3b" providerId="ADAL" clId="{361BC0DF-D6CF-446B-BE09-3F0B6E57089C}" dt="2021-03-25T11:16:47.035" v="1852" actId="2696"/>
        <pc:sldMkLst>
          <pc:docMk/>
          <pc:sldMk cId="2575602838" sldId="281"/>
        </pc:sldMkLst>
      </pc:sldChg>
      <pc:sldChg chg="del">
        <pc:chgData name="Gian Marco De Cola - gianmarco.decola@studio.unibo.it" userId="27774fc2-a111-4c68-a647-3bba126cdc3b" providerId="ADAL" clId="{361BC0DF-D6CF-446B-BE09-3F0B6E57089C}" dt="2021-03-25T11:17:16.806" v="1856" actId="2696"/>
        <pc:sldMkLst>
          <pc:docMk/>
          <pc:sldMk cId="3948675074" sldId="282"/>
        </pc:sldMkLst>
      </pc:sldChg>
      <pc:sldChg chg="del">
        <pc:chgData name="Gian Marco De Cola - gianmarco.decola@studio.unibo.it" userId="27774fc2-a111-4c68-a647-3bba126cdc3b" providerId="ADAL" clId="{361BC0DF-D6CF-446B-BE09-3F0B6E57089C}" dt="2021-03-25T11:17:43.281" v="1863" actId="2696"/>
        <pc:sldMkLst>
          <pc:docMk/>
          <pc:sldMk cId="622146399" sldId="284"/>
        </pc:sldMkLst>
      </pc:sldChg>
      <pc:sldChg chg="del">
        <pc:chgData name="Gian Marco De Cola - gianmarco.decola@studio.unibo.it" userId="27774fc2-a111-4c68-a647-3bba126cdc3b" providerId="ADAL" clId="{361BC0DF-D6CF-446B-BE09-3F0B6E57089C}" dt="2021-03-25T11:17:46.535" v="1864" actId="2696"/>
        <pc:sldMkLst>
          <pc:docMk/>
          <pc:sldMk cId="1769671168" sldId="285"/>
        </pc:sldMkLst>
      </pc:sldChg>
      <pc:sldChg chg="del">
        <pc:chgData name="Gian Marco De Cola - gianmarco.decola@studio.unibo.it" userId="27774fc2-a111-4c68-a647-3bba126cdc3b" providerId="ADAL" clId="{361BC0DF-D6CF-446B-BE09-3F0B6E57089C}" dt="2021-03-25T11:16:59.801" v="1854" actId="2696"/>
        <pc:sldMkLst>
          <pc:docMk/>
          <pc:sldMk cId="4141392302" sldId="286"/>
        </pc:sldMkLst>
      </pc:sldChg>
      <pc:sldChg chg="addSp delSp modSp add mod">
        <pc:chgData name="Gian Marco De Cola - gianmarco.decola@studio.unibo.it" userId="27774fc2-a111-4c68-a647-3bba126cdc3b" providerId="ADAL" clId="{361BC0DF-D6CF-446B-BE09-3F0B6E57089C}" dt="2021-03-27T12:25:26.155" v="11899" actId="113"/>
        <pc:sldMkLst>
          <pc:docMk/>
          <pc:sldMk cId="61455318" sldId="287"/>
        </pc:sldMkLst>
        <pc:spChg chg="mod">
          <ac:chgData name="Gian Marco De Cola - gianmarco.decola@studio.unibo.it" userId="27774fc2-a111-4c68-a647-3bba126cdc3b" providerId="ADAL" clId="{361BC0DF-D6CF-446B-BE09-3F0B6E57089C}" dt="2021-03-25T11:05:40.310" v="1218"/>
          <ac:spMkLst>
            <pc:docMk/>
            <pc:sldMk cId="61455318" sldId="287"/>
            <ac:spMk id="2" creationId="{8394F718-B17F-4492-B6F2-D31E4A758EBC}"/>
          </ac:spMkLst>
        </pc:spChg>
        <pc:spChg chg="add del mod">
          <ac:chgData name="Gian Marco De Cola - gianmarco.decola@studio.unibo.it" userId="27774fc2-a111-4c68-a647-3bba126cdc3b" providerId="ADAL" clId="{361BC0DF-D6CF-446B-BE09-3F0B6E57089C}" dt="2021-03-27T12:23:55.968" v="11878" actId="478"/>
          <ac:spMkLst>
            <pc:docMk/>
            <pc:sldMk cId="61455318" sldId="287"/>
            <ac:spMk id="7" creationId="{3E3635FF-EE8D-414F-AA9E-DDFF223666D6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2:21:40.228" v="11847" actId="14100"/>
          <ac:spMkLst>
            <pc:docMk/>
            <pc:sldMk cId="61455318" sldId="287"/>
            <ac:spMk id="8" creationId="{A3C35F12-D4CF-4FD9-8512-4D871C20D66B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2:25:26.155" v="11899" actId="113"/>
          <ac:spMkLst>
            <pc:docMk/>
            <pc:sldMk cId="61455318" sldId="287"/>
            <ac:spMk id="9" creationId="{C025C3FC-D4FC-4BB7-836D-5A70A29C0874}"/>
          </ac:spMkLst>
        </pc:spChg>
        <pc:picChg chg="add mod">
          <ac:chgData name="Gian Marco De Cola - gianmarco.decola@studio.unibo.it" userId="27774fc2-a111-4c68-a647-3bba126cdc3b" providerId="ADAL" clId="{361BC0DF-D6CF-446B-BE09-3F0B6E57089C}" dt="2021-03-27T12:24:58.144" v="11893" actId="1076"/>
          <ac:picMkLst>
            <pc:docMk/>
            <pc:sldMk cId="61455318" sldId="287"/>
            <ac:picMk id="6" creationId="{FB5FFEF8-C71F-499E-9B92-F47895368C96}"/>
          </ac:picMkLst>
        </pc:picChg>
      </pc:sldChg>
      <pc:sldChg chg="addSp delSp modSp add mod">
        <pc:chgData name="Gian Marco De Cola - gianmarco.decola@studio.unibo.it" userId="27774fc2-a111-4c68-a647-3bba126cdc3b" providerId="ADAL" clId="{361BC0DF-D6CF-446B-BE09-3F0B6E57089C}" dt="2021-03-27T13:00:05.335" v="12034" actId="1076"/>
        <pc:sldMkLst>
          <pc:docMk/>
          <pc:sldMk cId="1071270228" sldId="288"/>
        </pc:sldMkLst>
        <pc:spChg chg="mod">
          <ac:chgData name="Gian Marco De Cola - gianmarco.decola@studio.unibo.it" userId="27774fc2-a111-4c68-a647-3bba126cdc3b" providerId="ADAL" clId="{361BC0DF-D6CF-446B-BE09-3F0B6E57089C}" dt="2021-03-25T11:16:12.162" v="1835" actId="20577"/>
          <ac:spMkLst>
            <pc:docMk/>
            <pc:sldMk cId="1071270228" sldId="288"/>
            <ac:spMk id="2" creationId="{8394F718-B17F-4492-B6F2-D31E4A758EBC}"/>
          </ac:spMkLst>
        </pc:spChg>
        <pc:spChg chg="add del mod">
          <ac:chgData name="Gian Marco De Cola - gianmarco.decola@studio.unibo.it" userId="27774fc2-a111-4c68-a647-3bba126cdc3b" providerId="ADAL" clId="{361BC0DF-D6CF-446B-BE09-3F0B6E57089C}" dt="2021-03-27T12:27:53.944" v="11922" actId="478"/>
          <ac:spMkLst>
            <pc:docMk/>
            <pc:sldMk cId="1071270228" sldId="288"/>
            <ac:spMk id="7" creationId="{58BF80A5-7FF6-496B-86EF-59C993B08DA9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2:59:15.180" v="12026" actId="12"/>
          <ac:spMkLst>
            <pc:docMk/>
            <pc:sldMk cId="1071270228" sldId="288"/>
            <ac:spMk id="8" creationId="{A3C35F12-D4CF-4FD9-8512-4D871C20D66B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2:56:17.832" v="11984" actId="14100"/>
          <ac:spMkLst>
            <pc:docMk/>
            <pc:sldMk cId="1071270228" sldId="288"/>
            <ac:spMk id="9" creationId="{232DC465-3921-4D04-8155-38506A02E612}"/>
          </ac:spMkLst>
        </pc:spChg>
        <pc:picChg chg="add del mod">
          <ac:chgData name="Gian Marco De Cola - gianmarco.decola@studio.unibo.it" userId="27774fc2-a111-4c68-a647-3bba126cdc3b" providerId="ADAL" clId="{361BC0DF-D6CF-446B-BE09-3F0B6E57089C}" dt="2021-03-27T12:56:07.770" v="11981" actId="478"/>
          <ac:picMkLst>
            <pc:docMk/>
            <pc:sldMk cId="1071270228" sldId="288"/>
            <ac:picMk id="10" creationId="{0C997E67-FBAE-4272-AFDD-D11318836EEF}"/>
          </ac:picMkLst>
        </pc:picChg>
        <pc:picChg chg="add del mod">
          <ac:chgData name="Gian Marco De Cola - gianmarco.decola@studio.unibo.it" userId="27774fc2-a111-4c68-a647-3bba126cdc3b" providerId="ADAL" clId="{361BC0DF-D6CF-446B-BE09-3F0B6E57089C}" dt="2021-03-27T12:57:22.793" v="12001" actId="478"/>
          <ac:picMkLst>
            <pc:docMk/>
            <pc:sldMk cId="1071270228" sldId="288"/>
            <ac:picMk id="12" creationId="{A4DC4CA9-7500-4914-A1C8-84A049142D98}"/>
          </ac:picMkLst>
        </pc:picChg>
        <pc:picChg chg="add del">
          <ac:chgData name="Gian Marco De Cola - gianmarco.decola@studio.unibo.it" userId="27774fc2-a111-4c68-a647-3bba126cdc3b" providerId="ADAL" clId="{361BC0DF-D6CF-446B-BE09-3F0B6E57089C}" dt="2021-03-27T12:57:19.673" v="12000" actId="22"/>
          <ac:picMkLst>
            <pc:docMk/>
            <pc:sldMk cId="1071270228" sldId="288"/>
            <ac:picMk id="14" creationId="{A2992EB2-DADE-4F43-B88E-BACD758035D7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3:00:05.335" v="12034" actId="1076"/>
          <ac:picMkLst>
            <pc:docMk/>
            <pc:sldMk cId="1071270228" sldId="288"/>
            <ac:picMk id="16" creationId="{A830B5C2-FA19-43F2-82E6-4487A94B79C9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3:00:03.240" v="12033" actId="1076"/>
          <ac:picMkLst>
            <pc:docMk/>
            <pc:sldMk cId="1071270228" sldId="288"/>
            <ac:picMk id="3074" creationId="{7CFAE28E-49EC-4D51-A1F2-9966345C66B5}"/>
          </ac:picMkLst>
        </pc:picChg>
      </pc:sldChg>
      <pc:sldChg chg="addSp delSp modSp add mod">
        <pc:chgData name="Gian Marco De Cola - gianmarco.decola@studio.unibo.it" userId="27774fc2-a111-4c68-a647-3bba126cdc3b" providerId="ADAL" clId="{361BC0DF-D6CF-446B-BE09-3F0B6E57089C}" dt="2021-03-27T16:38:00.225" v="13024" actId="1076"/>
        <pc:sldMkLst>
          <pc:docMk/>
          <pc:sldMk cId="3653207565" sldId="289"/>
        </pc:sldMkLst>
        <pc:spChg chg="mod">
          <ac:chgData name="Gian Marco De Cola - gianmarco.decola@studio.unibo.it" userId="27774fc2-a111-4c68-a647-3bba126cdc3b" providerId="ADAL" clId="{361BC0DF-D6CF-446B-BE09-3F0B6E57089C}" dt="2021-03-25T11:16:22.723" v="1848" actId="20577"/>
          <ac:spMkLst>
            <pc:docMk/>
            <pc:sldMk cId="3653207565" sldId="289"/>
            <ac:spMk id="2" creationId="{8394F718-B17F-4492-B6F2-D31E4A758EBC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5:29:12.342" v="12476" actId="20577"/>
          <ac:spMkLst>
            <pc:docMk/>
            <pc:sldMk cId="3653207565" sldId="289"/>
            <ac:spMk id="8" creationId="{A3C35F12-D4CF-4FD9-8512-4D871C20D66B}"/>
          </ac:spMkLst>
        </pc:spChg>
        <pc:picChg chg="add mod">
          <ac:chgData name="Gian Marco De Cola - gianmarco.decola@studio.unibo.it" userId="27774fc2-a111-4c68-a647-3bba126cdc3b" providerId="ADAL" clId="{361BC0DF-D6CF-446B-BE09-3F0B6E57089C}" dt="2021-03-27T16:38:00.225" v="13024" actId="1076"/>
          <ac:picMkLst>
            <pc:docMk/>
            <pc:sldMk cId="3653207565" sldId="289"/>
            <ac:picMk id="6" creationId="{9095292B-7C85-409A-8018-9C5B52B33E41}"/>
          </ac:picMkLst>
        </pc:picChg>
        <pc:picChg chg="add del mod">
          <ac:chgData name="Gian Marco De Cola - gianmarco.decola@studio.unibo.it" userId="27774fc2-a111-4c68-a647-3bba126cdc3b" providerId="ADAL" clId="{361BC0DF-D6CF-446B-BE09-3F0B6E57089C}" dt="2021-03-27T15:13:29.758" v="12278" actId="478"/>
          <ac:picMkLst>
            <pc:docMk/>
            <pc:sldMk cId="3653207565" sldId="289"/>
            <ac:picMk id="4098" creationId="{69D850DF-10E0-48C8-BF9F-BAF37E59869B}"/>
          </ac:picMkLst>
        </pc:picChg>
      </pc:sldChg>
      <pc:sldChg chg="addSp modSp add mod">
        <pc:chgData name="Gian Marco De Cola - gianmarco.decola@studio.unibo.it" userId="27774fc2-a111-4c68-a647-3bba126cdc3b" providerId="ADAL" clId="{361BC0DF-D6CF-446B-BE09-3F0B6E57089C}" dt="2021-03-27T15:28:41.173" v="12475" actId="1076"/>
        <pc:sldMkLst>
          <pc:docMk/>
          <pc:sldMk cId="186970136" sldId="290"/>
        </pc:sldMkLst>
        <pc:spChg chg="mod">
          <ac:chgData name="Gian Marco De Cola - gianmarco.decola@studio.unibo.it" userId="27774fc2-a111-4c68-a647-3bba126cdc3b" providerId="ADAL" clId="{361BC0DF-D6CF-446B-BE09-3F0B6E57089C}" dt="2021-03-25T11:16:41.404" v="1851"/>
          <ac:spMkLst>
            <pc:docMk/>
            <pc:sldMk cId="186970136" sldId="290"/>
            <ac:spMk id="2" creationId="{8394F718-B17F-4492-B6F2-D31E4A758EBC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5:28:16.934" v="12469" actId="1076"/>
          <ac:spMkLst>
            <pc:docMk/>
            <pc:sldMk cId="186970136" sldId="290"/>
            <ac:spMk id="7" creationId="{63D0EFDC-26C7-4232-9558-FB9C3C6297EA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5:26:04.290" v="12452" actId="20577"/>
          <ac:spMkLst>
            <pc:docMk/>
            <pc:sldMk cId="186970136" sldId="290"/>
            <ac:spMk id="8" creationId="{A3C35F12-D4CF-4FD9-8512-4D871C20D66B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5:28:41.173" v="12475" actId="1076"/>
          <ac:spMkLst>
            <pc:docMk/>
            <pc:sldMk cId="186970136" sldId="290"/>
            <ac:spMk id="9" creationId="{23CE9777-4A1F-4607-A98F-EA147E28F36A}"/>
          </ac:spMkLst>
        </pc:spChg>
        <pc:picChg chg="add mod">
          <ac:chgData name="Gian Marco De Cola - gianmarco.decola@studio.unibo.it" userId="27774fc2-a111-4c68-a647-3bba126cdc3b" providerId="ADAL" clId="{361BC0DF-D6CF-446B-BE09-3F0B6E57089C}" dt="2021-03-27T15:26:48.633" v="12454" actId="1076"/>
          <ac:picMkLst>
            <pc:docMk/>
            <pc:sldMk cId="186970136" sldId="290"/>
            <ac:picMk id="6" creationId="{B653BA60-2068-4671-85E6-1E9C5824CA9B}"/>
          </ac:picMkLst>
        </pc:picChg>
      </pc:sldChg>
      <pc:sldChg chg="modSp add mod">
        <pc:chgData name="Gian Marco De Cola - gianmarco.decola@studio.unibo.it" userId="27774fc2-a111-4c68-a647-3bba126cdc3b" providerId="ADAL" clId="{361BC0DF-D6CF-446B-BE09-3F0B6E57089C}" dt="2021-03-27T15:30:24.588" v="12501" actId="20577"/>
        <pc:sldMkLst>
          <pc:docMk/>
          <pc:sldMk cId="3895394781" sldId="291"/>
        </pc:sldMkLst>
        <pc:spChg chg="mod">
          <ac:chgData name="Gian Marco De Cola - gianmarco.decola@studio.unibo.it" userId="27774fc2-a111-4c68-a647-3bba126cdc3b" providerId="ADAL" clId="{361BC0DF-D6CF-446B-BE09-3F0B6E57089C}" dt="2021-03-25T11:16:56.119" v="1853"/>
          <ac:spMkLst>
            <pc:docMk/>
            <pc:sldMk cId="3895394781" sldId="291"/>
            <ac:spMk id="2" creationId="{8394F718-B17F-4492-B6F2-D31E4A758EBC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5:30:24.588" v="12501" actId="20577"/>
          <ac:spMkLst>
            <pc:docMk/>
            <pc:sldMk cId="3895394781" sldId="291"/>
            <ac:spMk id="8" creationId="{A3C35F12-D4CF-4FD9-8512-4D871C20D66B}"/>
          </ac:spMkLst>
        </pc:spChg>
      </pc:sldChg>
      <pc:sldChg chg="addSp delSp modSp add mod">
        <pc:chgData name="Gian Marco De Cola - gianmarco.decola@studio.unibo.it" userId="27774fc2-a111-4c68-a647-3bba126cdc3b" providerId="ADAL" clId="{361BC0DF-D6CF-446B-BE09-3F0B6E57089C}" dt="2021-03-27T15:42:55.535" v="12736" actId="113"/>
        <pc:sldMkLst>
          <pc:docMk/>
          <pc:sldMk cId="3777597502" sldId="292"/>
        </pc:sldMkLst>
        <pc:spChg chg="mod">
          <ac:chgData name="Gian Marco De Cola - gianmarco.decola@studio.unibo.it" userId="27774fc2-a111-4c68-a647-3bba126cdc3b" providerId="ADAL" clId="{361BC0DF-D6CF-446B-BE09-3F0B6E57089C}" dt="2021-03-27T15:35:02.916" v="12627" actId="20577"/>
          <ac:spMkLst>
            <pc:docMk/>
            <pc:sldMk cId="3777597502" sldId="292"/>
            <ac:spMk id="2" creationId="{8394F718-B17F-4492-B6F2-D31E4A758EBC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5:42:55.535" v="12736" actId="113"/>
          <ac:spMkLst>
            <pc:docMk/>
            <pc:sldMk cId="3777597502" sldId="292"/>
            <ac:spMk id="8" creationId="{A3C35F12-D4CF-4FD9-8512-4D871C20D66B}"/>
          </ac:spMkLst>
        </pc:spChg>
        <pc:picChg chg="add del mod">
          <ac:chgData name="Gian Marco De Cola - gianmarco.decola@studio.unibo.it" userId="27774fc2-a111-4c68-a647-3bba126cdc3b" providerId="ADAL" clId="{361BC0DF-D6CF-446B-BE09-3F0B6E57089C}" dt="2021-03-27T15:41:58.219" v="12632" actId="21"/>
          <ac:picMkLst>
            <pc:docMk/>
            <pc:sldMk cId="3777597502" sldId="292"/>
            <ac:picMk id="6" creationId="{3608D519-C321-4A06-9C54-A9301DAA08DF}"/>
          </ac:picMkLst>
        </pc:picChg>
      </pc:sldChg>
      <pc:sldChg chg="addSp delSp modSp add mod ord">
        <pc:chgData name="Gian Marco De Cola - gianmarco.decola@studio.unibo.it" userId="27774fc2-a111-4c68-a647-3bba126cdc3b" providerId="ADAL" clId="{361BC0DF-D6CF-446B-BE09-3F0B6E57089C}" dt="2021-03-27T16:17:36.806" v="12974" actId="1076"/>
        <pc:sldMkLst>
          <pc:docMk/>
          <pc:sldMk cId="2231578728" sldId="293"/>
        </pc:sldMkLst>
        <pc:spChg chg="mod">
          <ac:chgData name="Gian Marco De Cola - gianmarco.decola@studio.unibo.it" userId="27774fc2-a111-4c68-a647-3bba126cdc3b" providerId="ADAL" clId="{361BC0DF-D6CF-446B-BE09-3F0B6E57089C}" dt="2021-03-25T11:17:30.388" v="1861"/>
          <ac:spMkLst>
            <pc:docMk/>
            <pc:sldMk cId="2231578728" sldId="293"/>
            <ac:spMk id="2" creationId="{8394F718-B17F-4492-B6F2-D31E4A758EBC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6:16:09.689" v="12971" actId="6549"/>
          <ac:spMkLst>
            <pc:docMk/>
            <pc:sldMk cId="2231578728" sldId="293"/>
            <ac:spMk id="8" creationId="{A3C35F12-D4CF-4FD9-8512-4D871C20D66B}"/>
          </ac:spMkLst>
        </pc:spChg>
        <pc:picChg chg="add del mod">
          <ac:chgData name="Gian Marco De Cola - gianmarco.decola@studio.unibo.it" userId="27774fc2-a111-4c68-a647-3bba126cdc3b" providerId="ADAL" clId="{361BC0DF-D6CF-446B-BE09-3F0B6E57089C}" dt="2021-03-25T23:39:59.586" v="9298" actId="478"/>
          <ac:picMkLst>
            <pc:docMk/>
            <pc:sldMk cId="2231578728" sldId="293"/>
            <ac:picMk id="6" creationId="{378170BE-47A2-463B-83FB-D21250332F38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6:17:36.806" v="12974" actId="1076"/>
          <ac:picMkLst>
            <pc:docMk/>
            <pc:sldMk cId="2231578728" sldId="293"/>
            <ac:picMk id="6" creationId="{DB7E5E3F-815F-4443-AC90-649D86DC7443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7T16:15:56.641" v="12967" actId="1076"/>
          <ac:picMkLst>
            <pc:docMk/>
            <pc:sldMk cId="2231578728" sldId="293"/>
            <ac:picMk id="7" creationId="{89AB3BA8-8192-4CC6-AB0E-8381A6652C20}"/>
          </ac:picMkLst>
        </pc:picChg>
      </pc:sldChg>
      <pc:sldChg chg="addSp delSp modSp add mod ord">
        <pc:chgData name="Gian Marco De Cola - gianmarco.decola@studio.unibo.it" userId="27774fc2-a111-4c68-a647-3bba126cdc3b" providerId="ADAL" clId="{361BC0DF-D6CF-446B-BE09-3F0B6E57089C}" dt="2021-03-25T23:52:57.815" v="10199" actId="1076"/>
        <pc:sldMkLst>
          <pc:docMk/>
          <pc:sldMk cId="2597505537" sldId="294"/>
        </pc:sldMkLst>
        <pc:spChg chg="mod">
          <ac:chgData name="Gian Marco De Cola - gianmarco.decola@studio.unibo.it" userId="27774fc2-a111-4c68-a647-3bba126cdc3b" providerId="ADAL" clId="{361BC0DF-D6CF-446B-BE09-3F0B6E57089C}" dt="2021-03-25T11:17:40.406" v="1862"/>
          <ac:spMkLst>
            <pc:docMk/>
            <pc:sldMk cId="2597505537" sldId="294"/>
            <ac:spMk id="2" creationId="{8394F718-B17F-4492-B6F2-D31E4A758EBC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5T23:50:20.170" v="10189" actId="20577"/>
          <ac:spMkLst>
            <pc:docMk/>
            <pc:sldMk cId="2597505537" sldId="294"/>
            <ac:spMk id="8" creationId="{A3C35F12-D4CF-4FD9-8512-4D871C20D66B}"/>
          </ac:spMkLst>
        </pc:spChg>
        <pc:picChg chg="add del mod">
          <ac:chgData name="Gian Marco De Cola - gianmarco.decola@studio.unibo.it" userId="27774fc2-a111-4c68-a647-3bba126cdc3b" providerId="ADAL" clId="{361BC0DF-D6CF-446B-BE09-3F0B6E57089C}" dt="2021-03-25T23:50:54.106" v="10192" actId="478"/>
          <ac:picMkLst>
            <pc:docMk/>
            <pc:sldMk cId="2597505537" sldId="294"/>
            <ac:picMk id="6" creationId="{1400743E-C990-43DF-A15D-A47B561AD7A7}"/>
          </ac:picMkLst>
        </pc:picChg>
        <pc:picChg chg="add del mod">
          <ac:chgData name="Gian Marco De Cola - gianmarco.decola@studio.unibo.it" userId="27774fc2-a111-4c68-a647-3bba126cdc3b" providerId="ADAL" clId="{361BC0DF-D6CF-446B-BE09-3F0B6E57089C}" dt="2021-03-25T23:52:52.410" v="10197" actId="478"/>
          <ac:picMkLst>
            <pc:docMk/>
            <pc:sldMk cId="2597505537" sldId="294"/>
            <ac:picMk id="9" creationId="{781399DC-821B-462C-A3DC-C8C365BFFAAA}"/>
          </ac:picMkLst>
        </pc:picChg>
        <pc:picChg chg="add mod">
          <ac:chgData name="Gian Marco De Cola - gianmarco.decola@studio.unibo.it" userId="27774fc2-a111-4c68-a647-3bba126cdc3b" providerId="ADAL" clId="{361BC0DF-D6CF-446B-BE09-3F0B6E57089C}" dt="2021-03-25T23:52:57.815" v="10199" actId="1076"/>
          <ac:picMkLst>
            <pc:docMk/>
            <pc:sldMk cId="2597505537" sldId="294"/>
            <ac:picMk id="11" creationId="{09AC6683-FDF5-4590-9BE6-17681FC2FF15}"/>
          </ac:picMkLst>
        </pc:picChg>
      </pc:sldChg>
      <pc:sldChg chg="new del">
        <pc:chgData name="Gian Marco De Cola - gianmarco.decola@studio.unibo.it" userId="27774fc2-a111-4c68-a647-3bba126cdc3b" providerId="ADAL" clId="{361BC0DF-D6CF-446B-BE09-3F0B6E57089C}" dt="2021-03-25T23:15:02.912" v="6751" actId="2696"/>
        <pc:sldMkLst>
          <pc:docMk/>
          <pc:sldMk cId="1185222340" sldId="295"/>
        </pc:sldMkLst>
      </pc:sldChg>
      <pc:sldChg chg="addSp modSp add mod">
        <pc:chgData name="Gian Marco De Cola - gianmarco.decola@studio.unibo.it" userId="27774fc2-a111-4c68-a647-3bba126cdc3b" providerId="ADAL" clId="{361BC0DF-D6CF-446B-BE09-3F0B6E57089C}" dt="2021-03-27T16:06:58.020" v="12955" actId="20577"/>
        <pc:sldMkLst>
          <pc:docMk/>
          <pc:sldMk cId="2046129759" sldId="295"/>
        </pc:sldMkLst>
        <pc:spChg chg="mod">
          <ac:chgData name="Gian Marco De Cola - gianmarco.decola@studio.unibo.it" userId="27774fc2-a111-4c68-a647-3bba126cdc3b" providerId="ADAL" clId="{361BC0DF-D6CF-446B-BE09-3F0B6E57089C}" dt="2021-03-25T23:15:17.753" v="6766" actId="20577"/>
          <ac:spMkLst>
            <pc:docMk/>
            <pc:sldMk cId="2046129759" sldId="295"/>
            <ac:spMk id="2" creationId="{8394F718-B17F-4492-B6F2-D31E4A758EBC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5:46:47.742" v="12790" actId="1076"/>
          <ac:spMkLst>
            <pc:docMk/>
            <pc:sldMk cId="2046129759" sldId="295"/>
            <ac:spMk id="3" creationId="{B12F578D-27EE-402A-AC2D-6BB6B99394EB}"/>
          </ac:spMkLst>
        </pc:spChg>
        <pc:spChg chg="add mod">
          <ac:chgData name="Gian Marco De Cola - gianmarco.decola@studio.unibo.it" userId="27774fc2-a111-4c68-a647-3bba126cdc3b" providerId="ADAL" clId="{361BC0DF-D6CF-446B-BE09-3F0B6E57089C}" dt="2021-03-27T16:06:05.887" v="12943" actId="1076"/>
          <ac:spMkLst>
            <pc:docMk/>
            <pc:sldMk cId="2046129759" sldId="295"/>
            <ac:spMk id="7" creationId="{D907166C-2F64-4888-AE7C-DC8B77150F17}"/>
          </ac:spMkLst>
        </pc:spChg>
        <pc:spChg chg="mod">
          <ac:chgData name="Gian Marco De Cola - gianmarco.decola@studio.unibo.it" userId="27774fc2-a111-4c68-a647-3bba126cdc3b" providerId="ADAL" clId="{361BC0DF-D6CF-446B-BE09-3F0B6E57089C}" dt="2021-03-27T16:06:58.020" v="12955" actId="20577"/>
          <ac:spMkLst>
            <pc:docMk/>
            <pc:sldMk cId="2046129759" sldId="295"/>
            <ac:spMk id="8" creationId="{A3C35F12-D4CF-4FD9-8512-4D871C20D66B}"/>
          </ac:spMkLst>
        </pc:spChg>
        <pc:picChg chg="add mod">
          <ac:chgData name="Gian Marco De Cola - gianmarco.decola@studio.unibo.it" userId="27774fc2-a111-4c68-a647-3bba126cdc3b" providerId="ADAL" clId="{361BC0DF-D6CF-446B-BE09-3F0B6E57089C}" dt="2021-03-27T16:06:02.614" v="12942" actId="1076"/>
          <ac:picMkLst>
            <pc:docMk/>
            <pc:sldMk cId="2046129759" sldId="295"/>
            <ac:picMk id="6" creationId="{441569C8-BA66-4E98-9F31-8F6870F6F94A}"/>
          </ac:picMkLst>
        </pc:picChg>
      </pc:sldChg>
      <pc:sldChg chg="new del">
        <pc:chgData name="Gian Marco De Cola - gianmarco.decola@studio.unibo.it" userId="27774fc2-a111-4c68-a647-3bba126cdc3b" providerId="ADAL" clId="{361BC0DF-D6CF-446B-BE09-3F0B6E57089C}" dt="2021-03-27T12:24:34.289" v="11889" actId="680"/>
        <pc:sldMkLst>
          <pc:docMk/>
          <pc:sldMk cId="684112640" sldId="296"/>
        </pc:sldMkLst>
      </pc:sldChg>
    </pc:docChg>
  </pc:docChgLst>
  <pc:docChgLst>
    <pc:chgData name="Gian Marco De Cola - gianmarco.decola@studio.unibo.it" userId="S::gianmarco.decola@studio.unibo.it::27774fc2-a111-4c68-a647-3bba126cdc3b" providerId="AD" clId="Web-{D64F0F1A-3F3D-4AA4-B8A6-5D909167DEDF}"/>
    <pc:docChg chg="modSld">
      <pc:chgData name="Gian Marco De Cola - gianmarco.decola@studio.unibo.it" userId="S::gianmarco.decola@studio.unibo.it::27774fc2-a111-4c68-a647-3bba126cdc3b" providerId="AD" clId="Web-{D64F0F1A-3F3D-4AA4-B8A6-5D909167DEDF}" dt="2021-06-07T15:28:05.394" v="1547"/>
      <pc:docMkLst>
        <pc:docMk/>
      </pc:docMkLst>
      <pc:sldChg chg="modNotes">
        <pc:chgData name="Gian Marco De Cola - gianmarco.decola@studio.unibo.it" userId="S::gianmarco.decola@studio.unibo.it::27774fc2-a111-4c68-a647-3bba126cdc3b" providerId="AD" clId="Web-{D64F0F1A-3F3D-4AA4-B8A6-5D909167DEDF}" dt="2021-06-07T15:26:49.501" v="1545"/>
        <pc:sldMkLst>
          <pc:docMk/>
          <pc:sldMk cId="2665500292" sldId="256"/>
        </pc:sldMkLst>
      </pc:sldChg>
      <pc:sldChg chg="modNotes">
        <pc:chgData name="Gian Marco De Cola - gianmarco.decola@studio.unibo.it" userId="S::gianmarco.decola@studio.unibo.it::27774fc2-a111-4c68-a647-3bba126cdc3b" providerId="AD" clId="Web-{D64F0F1A-3F3D-4AA4-B8A6-5D909167DEDF}" dt="2021-06-07T15:16:44.812" v="530"/>
        <pc:sldMkLst>
          <pc:docMk/>
          <pc:sldMk cId="2109142808" sldId="269"/>
        </pc:sldMkLst>
      </pc:sldChg>
      <pc:sldChg chg="modNotes">
        <pc:chgData name="Gian Marco De Cola - gianmarco.decola@studio.unibo.it" userId="S::gianmarco.decola@studio.unibo.it::27774fc2-a111-4c68-a647-3bba126cdc3b" providerId="AD" clId="Web-{D64F0F1A-3F3D-4AA4-B8A6-5D909167DEDF}" dt="2021-06-07T15:17:13.141" v="552"/>
        <pc:sldMkLst>
          <pc:docMk/>
          <pc:sldMk cId="3448798638" sldId="270"/>
        </pc:sldMkLst>
      </pc:sldChg>
      <pc:sldChg chg="modNotes">
        <pc:chgData name="Gian Marco De Cola - gianmarco.decola@studio.unibo.it" userId="S::gianmarco.decola@studio.unibo.it::27774fc2-a111-4c68-a647-3bba126cdc3b" providerId="AD" clId="Web-{D64F0F1A-3F3D-4AA4-B8A6-5D909167DEDF}" dt="2021-06-07T15:28:05.394" v="1547"/>
        <pc:sldMkLst>
          <pc:docMk/>
          <pc:sldMk cId="727782686" sldId="272"/>
        </pc:sldMkLst>
      </pc:sldChg>
      <pc:sldChg chg="modNotes">
        <pc:chgData name="Gian Marco De Cola - gianmarco.decola@studio.unibo.it" userId="S::gianmarco.decola@studio.unibo.it::27774fc2-a111-4c68-a647-3bba126cdc3b" providerId="AD" clId="Web-{D64F0F1A-3F3D-4AA4-B8A6-5D909167DEDF}" dt="2021-06-07T15:24:26.669" v="1542"/>
        <pc:sldMkLst>
          <pc:docMk/>
          <pc:sldMk cId="2231578728" sldId="293"/>
        </pc:sldMkLst>
      </pc:sldChg>
      <pc:sldChg chg="modNotes">
        <pc:chgData name="Gian Marco De Cola - gianmarco.decola@studio.unibo.it" userId="S::gianmarco.decola@studio.unibo.it::27774fc2-a111-4c68-a647-3bba126cdc3b" providerId="AD" clId="Web-{D64F0F1A-3F3D-4AA4-B8A6-5D909167DEDF}" dt="2021-06-07T15:21:12.741" v="1106"/>
        <pc:sldMkLst>
          <pc:docMk/>
          <pc:sldMk cId="2711426389" sldId="29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Confronto</a:t>
            </a:r>
            <a:r>
              <a:rPr lang="it-IT" baseline="0" dirty="0"/>
              <a:t> risultati di emulazione automatica</a:t>
            </a:r>
            <a:endParaRPr lang="it-IT" dirty="0"/>
          </a:p>
        </c:rich>
      </c:tx>
      <c:layout>
        <c:manualLayout>
          <c:xMode val="edge"/>
          <c:yMode val="edge"/>
          <c:x val="0.1749216339694501"/>
          <c:y val="1.48998949968029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QEMU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Non emulato</c:v>
                </c:pt>
                <c:pt idx="1">
                  <c:v>Boot ok</c:v>
                </c:pt>
                <c:pt idx="2">
                  <c:v>Boot ok + rete ok</c:v>
                </c:pt>
                <c:pt idx="3">
                  <c:v>Boot ok + rete ok + web ok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28</c:v>
                </c:pt>
                <c:pt idx="1">
                  <c:v>3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1-4092-844B-04984CCDAA9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firmadyne</c:v>
                </c:pt>
              </c:strCache>
            </c:strRef>
          </c:tx>
          <c:spPr>
            <a:solidFill>
              <a:srgbClr val="BEBEBE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Non emulato</c:v>
                </c:pt>
                <c:pt idx="1">
                  <c:v>Boot ok</c:v>
                </c:pt>
                <c:pt idx="2">
                  <c:v>Boot ok + rete ok</c:v>
                </c:pt>
                <c:pt idx="3">
                  <c:v>Boot ok + rete ok + web ok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17</c:v>
                </c:pt>
                <c:pt idx="1">
                  <c:v>9</c:v>
                </c:pt>
                <c:pt idx="2">
                  <c:v>2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1-4092-844B-04984CCDAA9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FirmAE</c:v>
                </c:pt>
              </c:strCache>
            </c:strRef>
          </c:tx>
          <c:spPr>
            <a:solidFill>
              <a:srgbClr val="276A6F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Non emulato</c:v>
                </c:pt>
                <c:pt idx="1">
                  <c:v>Boot ok</c:v>
                </c:pt>
                <c:pt idx="2">
                  <c:v>Boot ok + rete ok</c:v>
                </c:pt>
                <c:pt idx="3">
                  <c:v>Boot ok + rete ok + web ok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  <c:pt idx="2">
                  <c:v>7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1-4092-844B-04984CCDAA9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06397080"/>
        <c:axId val="406390848"/>
      </c:barChart>
      <c:catAx>
        <c:axId val="40639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6390848"/>
        <c:crosses val="autoZero"/>
        <c:auto val="1"/>
        <c:lblAlgn val="ctr"/>
        <c:lblOffset val="100"/>
        <c:noMultiLvlLbl val="0"/>
      </c:catAx>
      <c:valAx>
        <c:axId val="40639084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6397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AF3D-960D-495B-9943-E8382C81FDEA}" type="datetimeFigureOut">
              <a:rPr lang="it-IT" smtClean="0"/>
              <a:t>16/06/2021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D6CA-5E68-4B79-AA59-EB70F0B582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81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56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9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601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85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69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934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64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3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0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78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41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04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51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3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D6CA-5E68-4B79-AA59-EB70F0B5827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44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7096-0822-47BF-BF93-88718CCFE15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18A-ED80-47FE-8F5D-0CD54E0C678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EA54-8AE2-4B4E-B58B-7F86585B035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BB9-F9FE-44D6-83B1-6815FB5A435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80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D06C-1FA4-4E0C-A6C9-45A8DEEC655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35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8873-D521-4563-81F9-D794852C4901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4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280D-684B-4482-8AE9-95EDFBAF2B8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87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3B2F-F35E-4429-B653-D4E5A8A75BE1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1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3958-57EE-4110-A9B5-95C606658D7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1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D4B2-EA39-4101-9E7A-DD43FF90D98A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605C-4AF6-4C4F-8765-8217FA8D1B9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364D-4410-4E75-90D2-EBCE8A26AB0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1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D631-9BF7-443C-A796-27C1785E65D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4794-6C67-41C3-92BB-BB8B1496B4B8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9BF3-F20C-4595-9A52-0B9E8E69F18A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5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F71E-F361-4E16-8332-37E67ABA4C4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AD60-8BE5-4628-B6D2-BC953B61F230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7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6F3958-57EE-4110-A9B5-95C606658D7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8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A6683-384A-4A84-84A0-1791A3212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5343" y="795555"/>
            <a:ext cx="6901314" cy="3342864"/>
          </a:xfrm>
        </p:spPr>
        <p:txBody>
          <a:bodyPr/>
          <a:lstStyle/>
          <a:p>
            <a:r>
              <a:rPr lang="it-IT" sz="6600" dirty="0">
                <a:solidFill>
                  <a:srgbClr val="276A6F"/>
                </a:solidFill>
              </a:rPr>
              <a:t>Analisi Dinamica del Firmware in dispositivi IoT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648B2F-81F3-4CF8-B48F-A9B981B1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908" y="5201025"/>
            <a:ext cx="8825658" cy="861420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GIAN MARCO DE COLA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2DEC93-F247-4683-8769-28F394F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1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B358E96-694D-49A0-989F-E5DF917680E7}"/>
              </a:ext>
            </a:extLst>
          </p:cNvPr>
          <p:cNvCxnSpPr/>
          <p:nvPr/>
        </p:nvCxnSpPr>
        <p:spPr>
          <a:xfrm>
            <a:off x="2139193" y="4981586"/>
            <a:ext cx="8900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50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it-IT" dirty="0" err="1"/>
              <a:t>firmadyne</a:t>
            </a:r>
            <a:r>
              <a:rPr lang="it-IT" dirty="0"/>
              <a:t>: </a:t>
            </a:r>
            <a:r>
              <a:rPr lang="it-IT" dirty="0" err="1"/>
              <a:t>libnvram</a:t>
            </a:r>
            <a:endParaRPr lang="it-IT" dirty="0">
              <a:solidFill>
                <a:srgbClr val="276A6F"/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3C35F12-D4CF-4FD9-8512-4D871C2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918746"/>
            <a:ext cx="10544628" cy="4329653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it-IT" sz="1800" dirty="0"/>
              <a:t>La </a:t>
            </a:r>
            <a:r>
              <a:rPr lang="it-IT" sz="1800" b="1" dirty="0">
                <a:solidFill>
                  <a:srgbClr val="276A6F"/>
                </a:solidFill>
              </a:rPr>
              <a:t>NVRAM</a:t>
            </a:r>
            <a:r>
              <a:rPr lang="it-IT" sz="1800" dirty="0"/>
              <a:t> è un particolare tipo di memoria presente spesso in </a:t>
            </a:r>
            <a:r>
              <a:rPr lang="it-IT" sz="1800" b="1" dirty="0">
                <a:solidFill>
                  <a:srgbClr val="276A6F"/>
                </a:solidFill>
              </a:rPr>
              <a:t>dispositivi </a:t>
            </a:r>
            <a:r>
              <a:rPr lang="it-IT" sz="1800" b="1" i="1" dirty="0">
                <a:solidFill>
                  <a:srgbClr val="276A6F"/>
                </a:solidFill>
              </a:rPr>
              <a:t>embedded</a:t>
            </a:r>
          </a:p>
          <a:p>
            <a:pPr marL="0" indent="0">
              <a:buClr>
                <a:srgbClr val="C00000"/>
              </a:buClr>
              <a:buNone/>
            </a:pPr>
            <a:endParaRPr lang="it-IT" sz="1800" b="1" i="1" dirty="0">
              <a:solidFill>
                <a:srgbClr val="276A6F"/>
              </a:solidFill>
            </a:endParaRPr>
          </a:p>
          <a:p>
            <a:pPr>
              <a:buClr>
                <a:srgbClr val="C00000"/>
              </a:buClr>
            </a:pPr>
            <a:r>
              <a:rPr lang="it-IT" sz="1800" dirty="0" err="1"/>
              <a:t>firmadyne</a:t>
            </a:r>
            <a:r>
              <a:rPr lang="it-IT" sz="1800" dirty="0"/>
              <a:t> offre un modulo per </a:t>
            </a:r>
            <a:r>
              <a:rPr lang="it-IT" sz="1800" b="1" dirty="0">
                <a:solidFill>
                  <a:srgbClr val="276A6F"/>
                </a:solidFill>
              </a:rPr>
              <a:t>emulare</a:t>
            </a:r>
            <a:r>
              <a:rPr lang="it-IT" sz="1800" dirty="0"/>
              <a:t> questo componente cruciale</a:t>
            </a:r>
            <a:endParaRPr lang="it-IT" sz="1800" b="1" dirty="0">
              <a:solidFill>
                <a:srgbClr val="276A6F"/>
              </a:solidFill>
            </a:endParaRPr>
          </a:p>
          <a:p>
            <a:pPr>
              <a:buClr>
                <a:srgbClr val="C00000"/>
              </a:buClr>
            </a:pPr>
            <a:endParaRPr lang="it-IT" sz="1800" b="1" dirty="0">
              <a:solidFill>
                <a:srgbClr val="276A6F"/>
              </a:solidFill>
            </a:endParaRPr>
          </a:p>
          <a:p>
            <a:pPr>
              <a:buClr>
                <a:srgbClr val="C00000"/>
              </a:buClr>
            </a:pPr>
            <a:r>
              <a:rPr lang="it-IT" sz="1800" dirty="0" err="1"/>
              <a:t>Libnvram</a:t>
            </a:r>
            <a:r>
              <a:rPr lang="it-IT" sz="1800" dirty="0"/>
              <a:t> </a:t>
            </a:r>
            <a:r>
              <a:rPr lang="it-IT" sz="1800" b="1" dirty="0">
                <a:solidFill>
                  <a:srgbClr val="276A6F"/>
                </a:solidFill>
              </a:rPr>
              <a:t>intercetta</a:t>
            </a:r>
            <a:r>
              <a:rPr lang="it-IT" sz="1800" dirty="0"/>
              <a:t> le system calls del kernel all’NVRAM e vi risponde con </a:t>
            </a:r>
            <a:r>
              <a:rPr lang="it-IT" sz="1800" b="1" dirty="0">
                <a:solidFill>
                  <a:srgbClr val="276A6F"/>
                </a:solidFill>
              </a:rPr>
              <a:t>coppie chiave-valore</a:t>
            </a:r>
            <a:r>
              <a:rPr lang="it-IT" sz="1800" dirty="0"/>
              <a:t> costruite </a:t>
            </a:r>
            <a:r>
              <a:rPr lang="it-IT" sz="1800" i="1" dirty="0"/>
              <a:t>ad-hoc</a:t>
            </a:r>
            <a:br>
              <a:rPr lang="it-IT" sz="1800" i="1" dirty="0"/>
            </a:br>
            <a:endParaRPr lang="it-IT" sz="1800" i="1" dirty="0"/>
          </a:p>
          <a:p>
            <a:pPr>
              <a:buClr>
                <a:srgbClr val="C00000"/>
              </a:buClr>
            </a:pPr>
            <a:r>
              <a:rPr lang="it-IT" sz="1800" dirty="0"/>
              <a:t>E’ possibile </a:t>
            </a:r>
            <a:r>
              <a:rPr lang="it-IT" sz="1800" b="1" dirty="0">
                <a:solidFill>
                  <a:srgbClr val="276A6F"/>
                </a:solidFill>
              </a:rPr>
              <a:t>aggiungere</a:t>
            </a:r>
            <a:r>
              <a:rPr lang="it-IT" sz="1800" dirty="0"/>
              <a:t> coppie chiave-valore definite dall’utente</a:t>
            </a:r>
          </a:p>
          <a:p>
            <a:pPr lvl="1">
              <a:buClr>
                <a:srgbClr val="C00000"/>
              </a:buClr>
              <a:buFont typeface="Wingdings 3" panose="05040102010807070707" pitchFamily="18" charset="2"/>
              <a:buChar char=""/>
            </a:pPr>
            <a:r>
              <a:rPr lang="it-IT" sz="1600" dirty="0"/>
              <a:t>Direttamente nel </a:t>
            </a:r>
            <a:r>
              <a:rPr lang="it-IT" sz="1600" b="1" dirty="0">
                <a:solidFill>
                  <a:srgbClr val="276A6F"/>
                </a:solidFill>
              </a:rPr>
              <a:t>codice</a:t>
            </a:r>
            <a:r>
              <a:rPr lang="it-IT" sz="1600" dirty="0"/>
              <a:t> (dovendo ricompilare il modulo)                    </a:t>
            </a:r>
            <a:r>
              <a:rPr lang="it-IT" sz="2400" dirty="0"/>
              <a:t>😢</a:t>
            </a:r>
            <a:r>
              <a:rPr lang="it-IT" sz="1600" dirty="0"/>
              <a:t>				</a:t>
            </a:r>
          </a:p>
          <a:p>
            <a:pPr lvl="1">
              <a:buClr>
                <a:srgbClr val="C00000"/>
              </a:buClr>
              <a:buFont typeface="Wingdings 3" panose="05040102010807070707" pitchFamily="18" charset="2"/>
              <a:buChar char=""/>
            </a:pPr>
            <a:r>
              <a:rPr lang="it-IT" sz="1600" dirty="0"/>
              <a:t>Nella cartella </a:t>
            </a:r>
            <a:r>
              <a:rPr lang="it-IT" sz="1600" b="1" dirty="0" err="1">
                <a:solidFill>
                  <a:srgbClr val="276A6F"/>
                </a:solidFill>
              </a:rPr>
              <a:t>libnvram.override</a:t>
            </a:r>
            <a:r>
              <a:rPr lang="it-IT" sz="1600" b="1" dirty="0">
                <a:solidFill>
                  <a:srgbClr val="276A6F"/>
                </a:solidFill>
              </a:rPr>
              <a:t> </a:t>
            </a:r>
            <a:r>
              <a:rPr lang="it-IT" sz="1600" dirty="0"/>
              <a:t>da creare sul filesystem del firmware </a:t>
            </a:r>
            <a:r>
              <a:rPr lang="it-IT" sz="2400" dirty="0"/>
              <a:t>😄</a:t>
            </a:r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558B02-6E0F-40E4-9DFF-5A9E89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10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cxnSpLocks/>
          </p:cNvCxnSpPr>
          <p:nvPr/>
        </p:nvCxnSpPr>
        <p:spPr>
          <a:xfrm>
            <a:off x="646111" y="1229064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D1E694D8-6DDD-41F3-AFF9-2A530D5F7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34" y="5181733"/>
            <a:ext cx="1898412" cy="10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9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F8CB51-136B-4398-B65E-0B32B29E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11</a:t>
            </a:fld>
            <a:endParaRPr lang="en-US" dirty="0">
              <a:solidFill>
                <a:srgbClr val="CFCFCF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E3FD91A-E52F-45C4-B641-90A6151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it-IT" dirty="0" err="1"/>
              <a:t>firmadyne</a:t>
            </a:r>
            <a:r>
              <a:rPr lang="it-IT" dirty="0"/>
              <a:t>: qualche esempio</a:t>
            </a:r>
            <a:endParaRPr lang="it-IT" dirty="0">
              <a:solidFill>
                <a:srgbClr val="276A6F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A502E5-656E-4A79-B7CA-2C09A4834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10" y="1405433"/>
            <a:ext cx="5835190" cy="49998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02DF65-24E7-4AF7-B2D9-86076B567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980" y="2430678"/>
            <a:ext cx="6834378" cy="262623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911DF6A-DB76-4152-A76A-F975C4571EC7}"/>
              </a:ext>
            </a:extLst>
          </p:cNvPr>
          <p:cNvCxnSpPr>
            <a:cxnSpLocks/>
          </p:cNvCxnSpPr>
          <p:nvPr/>
        </p:nvCxnSpPr>
        <p:spPr>
          <a:xfrm>
            <a:off x="646111" y="1229064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262F34-EA74-438C-887D-CC6C08E586FA}"/>
              </a:ext>
            </a:extLst>
          </p:cNvPr>
          <p:cNvSpPr txBox="1"/>
          <p:nvPr/>
        </p:nvSpPr>
        <p:spPr>
          <a:xfrm>
            <a:off x="1904949" y="6454692"/>
            <a:ext cx="254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Sources/</a:t>
            </a:r>
            <a:r>
              <a:rPr lang="it-IT" sz="1050" dirty="0" err="1"/>
              <a:t>libnvram</a:t>
            </a:r>
            <a:r>
              <a:rPr lang="it-IT" sz="1050" dirty="0"/>
              <a:t>/</a:t>
            </a:r>
            <a:r>
              <a:rPr lang="it-IT" sz="1050" dirty="0" err="1"/>
              <a:t>config.h</a:t>
            </a:r>
            <a:endParaRPr lang="it-IT" sz="105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61C95C1-0B71-4A58-8CC4-181E86EA4365}"/>
              </a:ext>
            </a:extLst>
          </p:cNvPr>
          <p:cNvSpPr txBox="1"/>
          <p:nvPr/>
        </p:nvSpPr>
        <p:spPr>
          <a:xfrm>
            <a:off x="7315557" y="5056908"/>
            <a:ext cx="19633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Scripts/makeNetwork.py</a:t>
            </a:r>
          </a:p>
        </p:txBody>
      </p:sp>
    </p:spTree>
    <p:extLst>
      <p:ext uri="{BB962C8B-B14F-4D97-AF65-F5344CB8AC3E}">
        <p14:creationId xmlns:p14="http://schemas.microsoft.com/office/powerpoint/2010/main" val="271142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it-IT" dirty="0" err="1"/>
              <a:t>FirmAE</a:t>
            </a:r>
            <a:r>
              <a:rPr lang="it-IT" dirty="0"/>
              <a:t>: l’emulazione mediata</a:t>
            </a:r>
            <a:endParaRPr lang="it-IT" dirty="0">
              <a:solidFill>
                <a:srgbClr val="276A6F"/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3C35F12-D4CF-4FD9-8512-4D871C2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62" y="1771488"/>
            <a:ext cx="4255672" cy="4996197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it-IT" sz="1800" dirty="0" err="1"/>
              <a:t>FirmAE</a:t>
            </a:r>
            <a:r>
              <a:rPr lang="it-IT" sz="1800" dirty="0"/>
              <a:t> è un toolkit rivolto all’</a:t>
            </a:r>
            <a:r>
              <a:rPr lang="it-IT" sz="1800" b="1" dirty="0">
                <a:solidFill>
                  <a:srgbClr val="276A6F"/>
                </a:solidFill>
              </a:rPr>
              <a:t>automazione dell’analisi dinamica</a:t>
            </a:r>
            <a:r>
              <a:rPr lang="it-IT" sz="1800" dirty="0"/>
              <a:t> fortemente basato su </a:t>
            </a:r>
            <a:r>
              <a:rPr lang="it-IT" sz="1800" dirty="0" err="1"/>
              <a:t>firmadyne</a:t>
            </a:r>
            <a:br>
              <a:rPr lang="it-IT" sz="1800" dirty="0"/>
            </a:br>
            <a:endParaRPr lang="it-IT" sz="1800" dirty="0"/>
          </a:p>
          <a:p>
            <a:pPr>
              <a:spcAft>
                <a:spcPts val="24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it-IT" sz="1800" dirty="0"/>
              <a:t>Mantiene il workflow di </a:t>
            </a:r>
            <a:r>
              <a:rPr lang="it-IT" sz="1800" b="1" dirty="0">
                <a:solidFill>
                  <a:srgbClr val="276A6F"/>
                </a:solidFill>
              </a:rPr>
              <a:t>emulazione in due fasi </a:t>
            </a:r>
            <a:r>
              <a:rPr lang="it-IT" sz="1800" dirty="0"/>
              <a:t>ma aggiunge il concetto di </a:t>
            </a:r>
            <a:r>
              <a:rPr lang="it-IT" sz="1800" b="1" dirty="0">
                <a:solidFill>
                  <a:srgbClr val="276A6F"/>
                </a:solidFill>
              </a:rPr>
              <a:t>emulazione mediata</a:t>
            </a:r>
          </a:p>
          <a:p>
            <a:pPr>
              <a:spcAft>
                <a:spcPts val="24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it-IT" sz="1800" dirty="0"/>
              <a:t>Diverse modalità di esecuzione (</a:t>
            </a:r>
            <a:r>
              <a:rPr lang="it-IT" sz="1800" b="1" dirty="0">
                <a:solidFill>
                  <a:srgbClr val="276A6F"/>
                </a:solidFill>
              </a:rPr>
              <a:t>prova</a:t>
            </a:r>
            <a:r>
              <a:rPr lang="it-IT" sz="1800" dirty="0"/>
              <a:t>,</a:t>
            </a:r>
            <a:r>
              <a:rPr lang="it-IT" sz="1800" b="1" dirty="0">
                <a:solidFill>
                  <a:srgbClr val="276A6F"/>
                </a:solidFill>
              </a:rPr>
              <a:t> debug</a:t>
            </a:r>
            <a:r>
              <a:rPr lang="it-IT" sz="1800" dirty="0"/>
              <a:t>,</a:t>
            </a:r>
            <a:r>
              <a:rPr lang="it-IT" sz="1800" b="1" dirty="0">
                <a:solidFill>
                  <a:srgbClr val="276A6F"/>
                </a:solidFill>
              </a:rPr>
              <a:t> esecuzione</a:t>
            </a:r>
            <a:r>
              <a:rPr lang="it-IT" sz="1800" dirty="0"/>
              <a:t>,</a:t>
            </a:r>
            <a:r>
              <a:rPr lang="it-IT" sz="1800" b="1" dirty="0">
                <a:solidFill>
                  <a:srgbClr val="276A6F"/>
                </a:solidFill>
              </a:rPr>
              <a:t> analisi</a:t>
            </a:r>
            <a:r>
              <a:rPr lang="it-IT" sz="1800" dirty="0"/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558B02-6E0F-40E4-9DFF-5A9E89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12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cxnSpLocks/>
          </p:cNvCxnSpPr>
          <p:nvPr/>
        </p:nvCxnSpPr>
        <p:spPr>
          <a:xfrm>
            <a:off x="646111" y="1229064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6F0A49FA-E729-42B1-B612-95C56117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529" y="2378929"/>
            <a:ext cx="6835309" cy="271021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BB1680B-9B47-457E-B81B-47FAF558B4DE}"/>
              </a:ext>
            </a:extLst>
          </p:cNvPr>
          <p:cNvSpPr txBox="1"/>
          <p:nvPr/>
        </p:nvSpPr>
        <p:spPr>
          <a:xfrm>
            <a:off x="90440" y="6404653"/>
            <a:ext cx="11748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</a:rPr>
              <a:t>*: M. Kim, D. Kim, E. Kim, S. Kim, Y. Jang e Y. Kim, «</a:t>
            </a:r>
            <a:r>
              <a:rPr lang="it-IT" sz="1000" b="0" i="0" dirty="0" err="1">
                <a:solidFill>
                  <a:srgbClr val="000000"/>
                </a:solidFill>
                <a:effectLst/>
              </a:rPr>
              <a:t>FirmAE</a:t>
            </a:r>
            <a:r>
              <a:rPr lang="it-IT" sz="1000" b="0" i="0" dirty="0">
                <a:solidFill>
                  <a:srgbClr val="000000"/>
                </a:solidFill>
                <a:effectLst/>
              </a:rPr>
              <a:t>: </a:t>
            </a:r>
            <a:r>
              <a:rPr lang="it-IT" sz="1000" b="0" i="0" dirty="0" err="1">
                <a:solidFill>
                  <a:srgbClr val="000000"/>
                </a:solidFill>
                <a:effectLst/>
              </a:rPr>
              <a:t>Towards</a:t>
            </a:r>
            <a:r>
              <a:rPr lang="it-IT" sz="1000" b="0" i="0" dirty="0">
                <a:solidFill>
                  <a:srgbClr val="000000"/>
                </a:solidFill>
                <a:effectLst/>
              </a:rPr>
              <a:t> Large-Scale </a:t>
            </a:r>
            <a:r>
              <a:rPr lang="it-IT" sz="1000" b="0" i="0" dirty="0" err="1">
                <a:solidFill>
                  <a:srgbClr val="000000"/>
                </a:solidFill>
                <a:effectLst/>
              </a:rPr>
              <a:t>Emulation</a:t>
            </a:r>
            <a:r>
              <a:rPr lang="it-IT" sz="1000" b="0" i="0" dirty="0">
                <a:solidFill>
                  <a:srgbClr val="000000"/>
                </a:solidFill>
                <a:effectLst/>
              </a:rPr>
              <a:t> of IoT Firmware for Dynamic Analysis,» in </a:t>
            </a:r>
            <a:r>
              <a:rPr lang="it-IT" sz="1000" b="0" i="1" dirty="0" err="1">
                <a:solidFill>
                  <a:srgbClr val="000000"/>
                </a:solidFill>
                <a:effectLst/>
              </a:rPr>
              <a:t>Annual</a:t>
            </a:r>
            <a:r>
              <a:rPr lang="it-IT" sz="1000" b="0" i="1" dirty="0">
                <a:solidFill>
                  <a:srgbClr val="000000"/>
                </a:solidFill>
                <a:effectLst/>
              </a:rPr>
              <a:t> Computer Security Applications Conference</a:t>
            </a:r>
            <a:r>
              <a:rPr lang="it-IT" sz="1000" b="0" i="0" dirty="0">
                <a:solidFill>
                  <a:srgbClr val="000000"/>
                </a:solidFill>
                <a:effectLst/>
              </a:rPr>
              <a:t>, 2020</a:t>
            </a:r>
            <a:endParaRPr lang="it-IT" sz="10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395C7BE-EA89-46B7-8D40-313139595643}"/>
              </a:ext>
            </a:extLst>
          </p:cNvPr>
          <p:cNvSpPr txBox="1"/>
          <p:nvPr/>
        </p:nvSpPr>
        <p:spPr>
          <a:xfrm>
            <a:off x="11620838" y="2128669"/>
            <a:ext cx="28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*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BF1BD64-97B8-4B2C-BC19-1F45F2C4A5E2}"/>
              </a:ext>
            </a:extLst>
          </p:cNvPr>
          <p:cNvSpPr txBox="1"/>
          <p:nvPr/>
        </p:nvSpPr>
        <p:spPr>
          <a:xfrm>
            <a:off x="5964592" y="5139267"/>
            <a:ext cx="6449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Schema logico di funzionamento di </a:t>
            </a:r>
            <a:r>
              <a:rPr lang="it-IT" sz="1050" dirty="0" err="1"/>
              <a:t>FirmAE</a:t>
            </a:r>
            <a:r>
              <a:rPr lang="it-IT" sz="1050" dirty="0"/>
              <a:t>, diviso per moduli</a:t>
            </a:r>
          </a:p>
        </p:txBody>
      </p:sp>
    </p:spTree>
    <p:extLst>
      <p:ext uri="{BB962C8B-B14F-4D97-AF65-F5344CB8AC3E}">
        <p14:creationId xmlns:p14="http://schemas.microsoft.com/office/powerpoint/2010/main" val="377759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it-IT" dirty="0" err="1"/>
              <a:t>FirmAE</a:t>
            </a:r>
            <a:r>
              <a:rPr lang="it-IT" dirty="0"/>
              <a:t>: le mediazioni</a:t>
            </a:r>
            <a:endParaRPr lang="it-IT" dirty="0">
              <a:solidFill>
                <a:srgbClr val="276A6F"/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3C35F12-D4CF-4FD9-8512-4D871C2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76578"/>
            <a:ext cx="10544628" cy="3652357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it-IT" sz="1800" dirty="0"/>
              <a:t>Interventi volti a </a:t>
            </a:r>
            <a:r>
              <a:rPr lang="it-IT" sz="1800" b="1" dirty="0">
                <a:solidFill>
                  <a:srgbClr val="276A6F"/>
                </a:solidFill>
              </a:rPr>
              <a:t>massimizzare le probabilità </a:t>
            </a:r>
            <a:r>
              <a:rPr lang="it-IT" sz="1800" dirty="0"/>
              <a:t>di emulare correttamente un firmware </a:t>
            </a:r>
          </a:p>
          <a:p>
            <a:pPr lvl="1">
              <a:buClr>
                <a:srgbClr val="C00000"/>
              </a:buClr>
              <a:buFont typeface="Wingdings 3" panose="05040102010807070707" pitchFamily="18" charset="2"/>
              <a:buChar char=""/>
            </a:pPr>
            <a:r>
              <a:rPr lang="it-IT" sz="1600" dirty="0"/>
              <a:t>introdotte in seguito all’</a:t>
            </a:r>
            <a:r>
              <a:rPr lang="it-IT" sz="1600" b="1" dirty="0">
                <a:solidFill>
                  <a:srgbClr val="276A6F"/>
                </a:solidFill>
              </a:rPr>
              <a:t>analisi di fallimenti </a:t>
            </a:r>
            <a:r>
              <a:rPr lang="it-IT" sz="1600" dirty="0"/>
              <a:t>di </a:t>
            </a:r>
            <a:r>
              <a:rPr lang="it-IT" sz="1600" dirty="0" err="1"/>
              <a:t>firmadyne</a:t>
            </a:r>
            <a:r>
              <a:rPr lang="it-IT" sz="1600" dirty="0"/>
              <a:t> in 437 firmware </a:t>
            </a:r>
            <a:br>
              <a:rPr lang="it-IT" sz="1600" dirty="0"/>
            </a:br>
            <a:endParaRPr lang="it-IT" sz="1600" dirty="0"/>
          </a:p>
          <a:p>
            <a:pPr indent="-285750">
              <a:spcAft>
                <a:spcPts val="2400"/>
              </a:spcAft>
              <a:buClr>
                <a:srgbClr val="C00000"/>
              </a:buClr>
            </a:pPr>
            <a:r>
              <a:rPr lang="it-IT" sz="1800" dirty="0"/>
              <a:t> </a:t>
            </a:r>
            <a:r>
              <a:rPr lang="it-IT" sz="1800" b="1" dirty="0">
                <a:solidFill>
                  <a:srgbClr val="276A6F"/>
                </a:solidFill>
              </a:rPr>
              <a:t>Modifiche automatiche </a:t>
            </a:r>
            <a:r>
              <a:rPr lang="it-IT" sz="1800" dirty="0"/>
              <a:t>al firmware in fase di emulazione finale, dopo aver dedotto i punti dove agire in modalità di prova</a:t>
            </a:r>
          </a:p>
          <a:p>
            <a:pPr algn="l">
              <a:buClr>
                <a:srgbClr val="C00000"/>
              </a:buClr>
            </a:pPr>
            <a:r>
              <a:rPr lang="en-US" sz="1800" b="0" i="0" u="none" strike="noStrike" baseline="0" dirty="0">
                <a:latin typeface="LinLibertineT"/>
              </a:rPr>
              <a:t>“</a:t>
            </a:r>
            <a:r>
              <a:rPr lang="en-US" sz="1800" b="0" i="1" u="none" strike="noStrike" baseline="0" dirty="0">
                <a:latin typeface="LinLibertineT"/>
              </a:rPr>
              <a:t>We do not aim to resolve all the discrepancies in emulated environment. Instead, we aim at a concise emulation for dynamic testing, and our emulation goal can be illustrated with the following properties: 1) booting without any kernel panic, 2) network reachability from the host, and 3) web service availability for dynamic analysis. […] we support this hypothesis by successfully running emulated web services in 892 firmware images from 1,124 images, and we found 12 0-day vulnerabilities by conducting dynamic security analysis.“ *</a:t>
            </a:r>
            <a:endParaRPr lang="it-IT" sz="1800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558B02-6E0F-40E4-9DFF-5A9E89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13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cxnSpLocks/>
          </p:cNvCxnSpPr>
          <p:nvPr/>
        </p:nvCxnSpPr>
        <p:spPr>
          <a:xfrm>
            <a:off x="646111" y="1229064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975AF1-2248-463B-9842-84B865F65106}"/>
              </a:ext>
            </a:extLst>
          </p:cNvPr>
          <p:cNvSpPr txBox="1"/>
          <p:nvPr/>
        </p:nvSpPr>
        <p:spPr>
          <a:xfrm>
            <a:off x="90440" y="6404653"/>
            <a:ext cx="11748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</a:rPr>
              <a:t>*: M. Kim, D. Kim, E. Kim, S. Kim, Y. Jang e Y. Kim, «</a:t>
            </a:r>
            <a:r>
              <a:rPr lang="it-IT" sz="1000" b="0" i="0" dirty="0" err="1">
                <a:solidFill>
                  <a:srgbClr val="000000"/>
                </a:solidFill>
                <a:effectLst/>
              </a:rPr>
              <a:t>FirmAE</a:t>
            </a:r>
            <a:r>
              <a:rPr lang="it-IT" sz="1000" b="0" i="0" dirty="0">
                <a:solidFill>
                  <a:srgbClr val="000000"/>
                </a:solidFill>
                <a:effectLst/>
              </a:rPr>
              <a:t>: </a:t>
            </a:r>
            <a:r>
              <a:rPr lang="it-IT" sz="1000" b="0" i="0" dirty="0" err="1">
                <a:solidFill>
                  <a:srgbClr val="000000"/>
                </a:solidFill>
                <a:effectLst/>
              </a:rPr>
              <a:t>Towards</a:t>
            </a:r>
            <a:r>
              <a:rPr lang="it-IT" sz="1000" b="0" i="0" dirty="0">
                <a:solidFill>
                  <a:srgbClr val="000000"/>
                </a:solidFill>
                <a:effectLst/>
              </a:rPr>
              <a:t> Large-Scale </a:t>
            </a:r>
            <a:r>
              <a:rPr lang="it-IT" sz="1000" b="0" i="0" dirty="0" err="1">
                <a:solidFill>
                  <a:srgbClr val="000000"/>
                </a:solidFill>
                <a:effectLst/>
              </a:rPr>
              <a:t>Emulation</a:t>
            </a:r>
            <a:r>
              <a:rPr lang="it-IT" sz="1000" b="0" i="0" dirty="0">
                <a:solidFill>
                  <a:srgbClr val="000000"/>
                </a:solidFill>
                <a:effectLst/>
              </a:rPr>
              <a:t> of IoT Firmware for Dynamic Analysis,» in </a:t>
            </a:r>
            <a:r>
              <a:rPr lang="it-IT" sz="1000" b="0" i="1" dirty="0" err="1">
                <a:solidFill>
                  <a:srgbClr val="000000"/>
                </a:solidFill>
                <a:effectLst/>
              </a:rPr>
              <a:t>Annual</a:t>
            </a:r>
            <a:r>
              <a:rPr lang="it-IT" sz="1000" b="0" i="1" dirty="0">
                <a:solidFill>
                  <a:srgbClr val="000000"/>
                </a:solidFill>
                <a:effectLst/>
              </a:rPr>
              <a:t> Computer Security Applications Conference</a:t>
            </a:r>
            <a:r>
              <a:rPr lang="it-IT" sz="1000" b="0" i="0" dirty="0">
                <a:solidFill>
                  <a:srgbClr val="000000"/>
                </a:solidFill>
                <a:effectLst/>
              </a:rPr>
              <a:t>, 2020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04612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C0A571B3-5F2D-4DDC-B626-0F6723211051}"/>
              </a:ext>
            </a:extLst>
          </p:cNvPr>
          <p:cNvSpPr/>
          <p:nvPr/>
        </p:nvSpPr>
        <p:spPr>
          <a:xfrm>
            <a:off x="0" y="0"/>
            <a:ext cx="352167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6AA8D48-954F-459B-9D85-3C6CBC20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14</a:t>
            </a:fld>
            <a:endParaRPr lang="en-US" dirty="0">
              <a:solidFill>
                <a:srgbClr val="CFCFCF"/>
              </a:solidFill>
            </a:endParaRPr>
          </a:p>
        </p:txBody>
      </p:sp>
      <p:sp>
        <p:nvSpPr>
          <p:cNvPr id="10" name="Segnaposto numero diapositiva 1">
            <a:extLst>
              <a:ext uri="{FF2B5EF4-FFF2-40B4-BE49-F238E27FC236}">
                <a16:creationId xmlns:a16="http://schemas.microsoft.com/office/drawing/2014/main" id="{D2594A4D-67F1-44D7-8CCB-85A6F5F84DA8}"/>
              </a:ext>
            </a:extLst>
          </p:cNvPr>
          <p:cNvSpPr txBox="1">
            <a:spLocks/>
          </p:cNvSpPr>
          <p:nvPr/>
        </p:nvSpPr>
        <p:spPr bwMode="gray">
          <a:xfrm>
            <a:off x="0" y="2418650"/>
            <a:ext cx="3521676" cy="1757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5400" dirty="0">
                <a:solidFill>
                  <a:srgbClr val="CFCFCF"/>
                </a:solidFill>
              </a:rPr>
              <a:t>I tool a confronto</a:t>
            </a:r>
            <a:endParaRPr lang="it-IT" sz="3600" dirty="0">
              <a:solidFill>
                <a:srgbClr val="CFCFCF"/>
              </a:solidFill>
            </a:endParaRP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C460E890-15E3-40D0-B771-8FE34641B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447389"/>
              </p:ext>
            </p:extLst>
          </p:nvPr>
        </p:nvGraphicFramePr>
        <p:xfrm>
          <a:off x="3976922" y="644069"/>
          <a:ext cx="6375618" cy="496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C24771-C89C-40A1-8F47-EB89DE759ACD}"/>
              </a:ext>
            </a:extLst>
          </p:cNvPr>
          <p:cNvSpPr txBox="1"/>
          <p:nvPr/>
        </p:nvSpPr>
        <p:spPr>
          <a:xfrm>
            <a:off x="3976922" y="5918886"/>
            <a:ext cx="791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Century Gothic" panose="020B0502020202020204" pitchFamily="34" charset="0"/>
              <a:buChar char="►"/>
            </a:pPr>
            <a:r>
              <a:rPr lang="it-IT" dirty="0"/>
              <a:t>Emulazione senza tuning ne </a:t>
            </a:r>
            <a:r>
              <a:rPr lang="it-IT" dirty="0" err="1"/>
              <a:t>troubleshooting</a:t>
            </a:r>
            <a:r>
              <a:rPr lang="it-IT" dirty="0"/>
              <a:t> da parte dell’utente</a:t>
            </a:r>
          </a:p>
          <a:p>
            <a:pPr marL="742950" lvl="1" indent="-285750">
              <a:buClr>
                <a:srgbClr val="C00000"/>
              </a:buClr>
              <a:buFont typeface="Wingdings 3" panose="05040102010807070707" pitchFamily="18" charset="2"/>
              <a:buChar char="w"/>
            </a:pPr>
            <a:r>
              <a:rPr lang="it-IT" dirty="0"/>
              <a:t>Dati relativi ad un dataset di 35 firmware</a:t>
            </a:r>
          </a:p>
          <a:p>
            <a:pPr marL="742950" lvl="1" indent="-285750">
              <a:buClr>
                <a:srgbClr val="C00000"/>
              </a:buClr>
              <a:buFont typeface="Century Gothic" panose="020B0502020202020204" pitchFamily="34" charset="0"/>
              <a:buChar char="►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43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96C8ED-6249-492E-BE7E-99103FB62FD8}"/>
              </a:ext>
            </a:extLst>
          </p:cNvPr>
          <p:cNvSpPr txBox="1"/>
          <p:nvPr/>
        </p:nvSpPr>
        <p:spPr>
          <a:xfrm>
            <a:off x="974361" y="1259174"/>
            <a:ext cx="10043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6000" dirty="0"/>
          </a:p>
          <a:p>
            <a:pPr algn="ctr"/>
            <a:endParaRPr lang="it-IT" sz="6000" dirty="0"/>
          </a:p>
          <a:p>
            <a:pPr algn="ctr"/>
            <a:r>
              <a:rPr lang="it-IT" sz="6000" dirty="0">
                <a:solidFill>
                  <a:srgbClr val="276A6F"/>
                </a:solidFill>
              </a:rPr>
              <a:t>DEMO TIME!</a:t>
            </a:r>
          </a:p>
        </p:txBody>
      </p:sp>
      <p:sp>
        <p:nvSpPr>
          <p:cNvPr id="17" name="Segnaposto numero diapositiva 3">
            <a:extLst>
              <a:ext uri="{FF2B5EF4-FFF2-40B4-BE49-F238E27FC236}">
                <a16:creationId xmlns:a16="http://schemas.microsoft.com/office/drawing/2014/main" id="{662DE6F7-73E8-44CD-A5BA-80551DE3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15</a:t>
            </a:fld>
            <a:endParaRPr lang="en-US" dirty="0">
              <a:solidFill>
                <a:srgbClr val="CFC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it-IT" dirty="0">
                <a:solidFill>
                  <a:srgbClr val="276A6F"/>
                </a:solidFill>
              </a:rPr>
              <a:t>KNOW WHAT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3C35F12-D4CF-4FD9-8512-4D871C2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87" y="2332766"/>
            <a:ext cx="7512541" cy="3178191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spcAft>
                <a:spcPts val="2400"/>
              </a:spcAft>
              <a:buClr>
                <a:schemeClr val="accent1"/>
              </a:buClr>
            </a:pPr>
            <a:r>
              <a:rPr lang="it-IT" sz="1800" dirty="0"/>
              <a:t>Programma (o insieme di programmi) </a:t>
            </a:r>
            <a:r>
              <a:rPr lang="it-IT" sz="1800" b="1" dirty="0">
                <a:solidFill>
                  <a:srgbClr val="276A6F"/>
                </a:solidFill>
              </a:rPr>
              <a:t>integrato permanentemente </a:t>
            </a:r>
            <a:r>
              <a:rPr lang="it-IT" sz="1800" dirty="0"/>
              <a:t>su un dispositivo hardware</a:t>
            </a:r>
            <a:br>
              <a:rPr lang="it-IT" sz="1800" dirty="0"/>
            </a:br>
            <a:endParaRPr lang="it-IT" sz="1800" dirty="0"/>
          </a:p>
          <a:p>
            <a:pPr>
              <a:spcAft>
                <a:spcPts val="2400"/>
              </a:spcAft>
              <a:buClr>
                <a:srgbClr val="C00000"/>
              </a:buClr>
            </a:pPr>
            <a:r>
              <a:rPr lang="it-IT" sz="1800" dirty="0"/>
              <a:t>Può essere un </a:t>
            </a:r>
            <a:r>
              <a:rPr lang="it-IT" sz="1800" b="1" dirty="0">
                <a:solidFill>
                  <a:srgbClr val="276A6F"/>
                </a:solidFill>
              </a:rPr>
              <a:t>sistema operativo</a:t>
            </a:r>
            <a:r>
              <a:rPr lang="it-IT" sz="1800" dirty="0"/>
              <a:t>, un </a:t>
            </a:r>
            <a:r>
              <a:rPr lang="it-IT" sz="1800" b="1" dirty="0">
                <a:solidFill>
                  <a:srgbClr val="276A6F"/>
                </a:solidFill>
              </a:rPr>
              <a:t>filesystem</a:t>
            </a:r>
            <a:r>
              <a:rPr lang="it-IT" sz="1800" dirty="0"/>
              <a:t> o un singolo programma che dona </a:t>
            </a:r>
            <a:r>
              <a:rPr lang="it-IT" sz="1800" b="1" dirty="0">
                <a:solidFill>
                  <a:srgbClr val="276A6F"/>
                </a:solidFill>
              </a:rPr>
              <a:t>funzionalità</a:t>
            </a:r>
            <a:r>
              <a:rPr lang="it-IT" sz="1800" dirty="0"/>
              <a:t> ad un dispositivo </a:t>
            </a:r>
            <a:r>
              <a:rPr lang="it-IT" sz="1800" i="1" dirty="0"/>
              <a:t>embedded</a:t>
            </a:r>
            <a:br>
              <a:rPr lang="it-IT" sz="1800" i="1" dirty="0"/>
            </a:br>
            <a:endParaRPr lang="it-IT" sz="1800" i="1" dirty="0"/>
          </a:p>
          <a:p>
            <a:pPr>
              <a:spcAft>
                <a:spcPts val="2400"/>
              </a:spcAft>
              <a:buClr>
                <a:srgbClr val="C00000"/>
              </a:buClr>
            </a:pPr>
            <a:r>
              <a:rPr lang="it-IT" sz="1800" dirty="0"/>
              <a:t>Tra la grande varietà di dispositivi che contengono firmware ci si è soffermati su </a:t>
            </a:r>
            <a:r>
              <a:rPr lang="it-IT" sz="1800" b="1" dirty="0">
                <a:solidFill>
                  <a:srgbClr val="276A6F"/>
                </a:solidFill>
              </a:rPr>
              <a:t>dispostivi IoT</a:t>
            </a:r>
          </a:p>
          <a:p>
            <a:pPr>
              <a:spcAft>
                <a:spcPts val="2400"/>
              </a:spcAft>
              <a:buClr>
                <a:schemeClr val="accent1"/>
              </a:buClr>
            </a:pPr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558B02-6E0F-40E4-9DFF-5A9E89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2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cxnSpLocks/>
          </p:cNvCxnSpPr>
          <p:nvPr/>
        </p:nvCxnSpPr>
        <p:spPr>
          <a:xfrm>
            <a:off x="646111" y="1229064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HP - Wikipedia">
            <a:extLst>
              <a:ext uri="{FF2B5EF4-FFF2-40B4-BE49-F238E27FC236}">
                <a16:creationId xmlns:a16="http://schemas.microsoft.com/office/drawing/2014/main" id="{473A6366-96C1-46F5-8892-F5ED675D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719" y="2292686"/>
            <a:ext cx="664998" cy="35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A3A7348-6FDB-4F3D-AC66-073E71649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0823" y="1996743"/>
            <a:ext cx="421560" cy="78476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B301264-0A78-4F02-9873-9B2E96598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169" y="2804190"/>
            <a:ext cx="359099" cy="35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rcuit board, computer processor, electronic device, microchip,  microprocessor icon - Download on Iconfinder">
            <a:extLst>
              <a:ext uri="{FF2B5EF4-FFF2-40B4-BE49-F238E27FC236}">
                <a16:creationId xmlns:a16="http://schemas.microsoft.com/office/drawing/2014/main" id="{76FC556F-7757-444C-B4AB-792802B5F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958" y="4691373"/>
            <a:ext cx="688820" cy="6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PROM chip integrated circuit memory IC free vector">
            <a:extLst>
              <a:ext uri="{FF2B5EF4-FFF2-40B4-BE49-F238E27FC236}">
                <a16:creationId xmlns:a16="http://schemas.microsoft.com/office/drawing/2014/main" id="{DDB68342-7485-463C-A96A-094643AE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404" y="4564055"/>
            <a:ext cx="1045329" cy="8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826F9F0-D5AD-44CA-8F16-20347E14B47C}"/>
              </a:ext>
            </a:extLst>
          </p:cNvPr>
          <p:cNvSpPr txBox="1"/>
          <p:nvPr/>
        </p:nvSpPr>
        <p:spPr>
          <a:xfrm>
            <a:off x="2567075" y="146057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Aft>
                <a:spcPts val="2400"/>
              </a:spcAft>
              <a:buClr>
                <a:schemeClr val="accent1"/>
              </a:buClr>
              <a:buNone/>
            </a:pPr>
            <a:r>
              <a:rPr lang="it-IT" sz="2400" dirty="0">
                <a:solidFill>
                  <a:srgbClr val="276A6F"/>
                </a:solidFill>
              </a:rPr>
              <a:t>COS’È IL FIRMWARE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E8017E-A686-40CA-AF48-62265F7F40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8392" y="2310674"/>
            <a:ext cx="2643609" cy="30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76A6F"/>
                </a:solidFill>
              </a:rPr>
              <a:t>KNOW WHY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077F0B36-62A8-43BD-8697-3CFCD340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07" y="2326210"/>
            <a:ext cx="6261132" cy="440469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it-IT" sz="1800" dirty="0">
                <a:latin typeface="+mn-lt"/>
              </a:rPr>
              <a:t>Interesse costantemente </a:t>
            </a:r>
            <a:r>
              <a:rPr lang="it-IT" sz="1800" b="1" dirty="0">
                <a:solidFill>
                  <a:srgbClr val="276A6F"/>
                </a:solidFill>
                <a:latin typeface="+mn-lt"/>
              </a:rPr>
              <a:t>in crescita </a:t>
            </a:r>
            <a:r>
              <a:rPr lang="it-IT" sz="1800" dirty="0">
                <a:latin typeface="+mn-lt"/>
              </a:rPr>
              <a:t>verso questo tipo di dispositivi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endParaRPr lang="it-IT" sz="1800" dirty="0">
              <a:latin typeface="+mn-lt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it-IT" sz="1800" dirty="0">
                <a:latin typeface="+mn-lt"/>
              </a:rPr>
              <a:t>Utilizzo di processori ad </a:t>
            </a:r>
            <a:r>
              <a:rPr lang="it-IT" sz="1800" b="1" dirty="0">
                <a:solidFill>
                  <a:srgbClr val="276A6F"/>
                </a:solidFill>
                <a:latin typeface="+mn-lt"/>
              </a:rPr>
              <a:t>architetture RISC </a:t>
            </a:r>
            <a:r>
              <a:rPr lang="it-IT" sz="1800" dirty="0">
                <a:latin typeface="+mn-lt"/>
              </a:rPr>
              <a:t>per diminuire costi e dimensioni</a:t>
            </a:r>
          </a:p>
          <a:p>
            <a:pPr>
              <a:spcAft>
                <a:spcPts val="1200"/>
              </a:spcAft>
              <a:buClr>
                <a:schemeClr val="accent1"/>
              </a:buClr>
            </a:pPr>
            <a:endParaRPr lang="it-IT" sz="1800" dirty="0">
              <a:latin typeface="+mn-lt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</a:pPr>
            <a:r>
              <a:rPr lang="it-IT" sz="1800" dirty="0">
                <a:latin typeface="+mn-lt"/>
              </a:rPr>
              <a:t>Firmware </a:t>
            </a:r>
            <a:r>
              <a:rPr lang="it-IT" sz="1800" b="1" dirty="0">
                <a:solidFill>
                  <a:srgbClr val="276A6F"/>
                </a:solidFill>
                <a:latin typeface="+mn-lt"/>
              </a:rPr>
              <a:t>altamente riusato</a:t>
            </a:r>
            <a:r>
              <a:rPr lang="it-IT" sz="1800" dirty="0">
                <a:latin typeface="+mn-lt"/>
              </a:rPr>
              <a:t>, </a:t>
            </a:r>
            <a:r>
              <a:rPr lang="it-IT" sz="1800" b="1" dirty="0">
                <a:solidFill>
                  <a:srgbClr val="276A6F"/>
                </a:solidFill>
                <a:latin typeface="+mn-lt"/>
              </a:rPr>
              <a:t>poco sanitizzato</a:t>
            </a:r>
          </a:p>
          <a:p>
            <a:pPr>
              <a:buClr>
                <a:schemeClr val="accent1"/>
              </a:buClr>
            </a:pPr>
            <a:endParaRPr lang="it-IT" dirty="0"/>
          </a:p>
          <a:p>
            <a:pPr>
              <a:buClr>
                <a:schemeClr val="accent1"/>
              </a:buClr>
            </a:pPr>
            <a:r>
              <a:rPr lang="it-IT" dirty="0"/>
              <a:t>Sono dispositivi </a:t>
            </a:r>
            <a:r>
              <a:rPr lang="it-IT" b="1" dirty="0">
                <a:solidFill>
                  <a:srgbClr val="276A6F"/>
                </a:solidFill>
              </a:rPr>
              <a:t>presenti nelle nostre </a:t>
            </a:r>
            <a:r>
              <a:rPr lang="it-IT" dirty="0"/>
              <a:t>case ed </a:t>
            </a:r>
            <a:r>
              <a:rPr lang="it-IT" b="1" dirty="0">
                <a:solidFill>
                  <a:srgbClr val="276A6F"/>
                </a:solidFill>
              </a:rPr>
              <a:t>esposti ad Internet</a:t>
            </a:r>
          </a:p>
          <a:p>
            <a:pPr marL="3657600" lvl="8" indent="0">
              <a:buClr>
                <a:schemeClr val="accent1"/>
              </a:buClr>
              <a:buNone/>
            </a:pPr>
            <a:endParaRPr lang="it-IT" dirty="0"/>
          </a:p>
          <a:p>
            <a:pPr marL="3657600" lvl="8" indent="0">
              <a:buClr>
                <a:schemeClr val="accent1"/>
              </a:buClr>
              <a:buNone/>
            </a:pPr>
            <a:r>
              <a:rPr lang="it-IT" sz="1000" i="1" dirty="0"/>
              <a:t>	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AA0AB04-55C4-434C-9484-071FC656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3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646111" y="1152983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&#10;">
            <a:extLst>
              <a:ext uri="{FF2B5EF4-FFF2-40B4-BE49-F238E27FC236}">
                <a16:creationId xmlns:a16="http://schemas.microsoft.com/office/drawing/2014/main" id="{33926BEE-DB15-40E0-B6EF-9105D413C1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37" y="2585690"/>
            <a:ext cx="5331056" cy="279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CEB26-F265-489B-A74B-A4A6C0F008F5}"/>
              </a:ext>
            </a:extLst>
          </p:cNvPr>
          <p:cNvSpPr txBox="1"/>
          <p:nvPr/>
        </p:nvSpPr>
        <p:spPr>
          <a:xfrm>
            <a:off x="11459791" y="2811490"/>
            <a:ext cx="73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*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7BE822-3C48-4E2D-80EA-C51588DB2D5D}"/>
              </a:ext>
            </a:extLst>
          </p:cNvPr>
          <p:cNvSpPr txBox="1"/>
          <p:nvPr/>
        </p:nvSpPr>
        <p:spPr>
          <a:xfrm>
            <a:off x="2153399" y="1636222"/>
            <a:ext cx="804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276A6F"/>
                </a:solidFill>
                <a:latin typeface="+mn-lt"/>
              </a:rPr>
              <a:t>PERCH</a:t>
            </a:r>
            <a:r>
              <a:rPr lang="it-IT" sz="2400" dirty="0">
                <a:solidFill>
                  <a:srgbClr val="276A6F"/>
                </a:solidFill>
              </a:rPr>
              <a:t>È</a:t>
            </a:r>
            <a:r>
              <a:rPr lang="it-IT" sz="2400" dirty="0">
                <a:solidFill>
                  <a:srgbClr val="276A6F"/>
                </a:solidFill>
                <a:latin typeface="+mn-lt"/>
              </a:rPr>
              <a:t> L’ANALISI DEL FIRMWARE IoT </a:t>
            </a:r>
            <a:r>
              <a:rPr lang="it-IT" sz="2400" dirty="0">
                <a:solidFill>
                  <a:srgbClr val="276A6F"/>
                </a:solidFill>
              </a:rPr>
              <a:t>È</a:t>
            </a:r>
            <a:r>
              <a:rPr lang="it-IT" sz="2400" dirty="0">
                <a:solidFill>
                  <a:srgbClr val="276A6F"/>
                </a:solidFill>
                <a:latin typeface="+mn-lt"/>
              </a:rPr>
              <a:t> IMPORTANTE</a:t>
            </a:r>
          </a:p>
          <a:p>
            <a:endParaRPr lang="it-IT" sz="2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6CC354-B2A1-4C2F-BC5A-0334C0FD2392}"/>
              </a:ext>
            </a:extLst>
          </p:cNvPr>
          <p:cNvSpPr txBox="1"/>
          <p:nvPr/>
        </p:nvSpPr>
        <p:spPr>
          <a:xfrm>
            <a:off x="5202421" y="6367946"/>
            <a:ext cx="8048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i="1" dirty="0"/>
              <a:t>*: https://iot-analytics.com/state-of-the-iot-2020-12-billion-iot-connections-surpassing-non-iot-for-the-first-time/</a:t>
            </a:r>
          </a:p>
        </p:txBody>
      </p:sp>
    </p:spTree>
    <p:extLst>
      <p:ext uri="{BB962C8B-B14F-4D97-AF65-F5344CB8AC3E}">
        <p14:creationId xmlns:p14="http://schemas.microsoft.com/office/powerpoint/2010/main" val="344879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40615"/>
          </a:xfrm>
        </p:spPr>
        <p:txBody>
          <a:bodyPr/>
          <a:lstStyle/>
          <a:p>
            <a:r>
              <a:rPr lang="it-IT" dirty="0">
                <a:solidFill>
                  <a:srgbClr val="276A6F"/>
                </a:solidFill>
              </a:rPr>
              <a:t>KNOW HOW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ED15225-F2E4-45F8-BAC7-66EBB6BA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56" y="1605701"/>
            <a:ext cx="10944583" cy="5252299"/>
          </a:xfrm>
        </p:spPr>
        <p:txBody>
          <a:bodyPr>
            <a:normAutofit/>
          </a:bodyPr>
          <a:lstStyle/>
          <a:p>
            <a:pPr marL="457200" lvl="1" indent="0" algn="ctr">
              <a:buClr>
                <a:schemeClr val="accent1"/>
              </a:buClr>
              <a:buNone/>
            </a:pPr>
            <a:r>
              <a:rPr lang="it-IT" sz="2400" dirty="0">
                <a:solidFill>
                  <a:srgbClr val="276A6F"/>
                </a:solidFill>
              </a:rPr>
              <a:t>COME SI ANALIZZA IL FIRMWARE</a:t>
            </a:r>
          </a:p>
          <a:p>
            <a:pPr lvl="1">
              <a:buClr>
                <a:schemeClr val="accent1"/>
              </a:buClr>
            </a:pPr>
            <a:r>
              <a:rPr lang="it-IT" dirty="0"/>
              <a:t>Due </a:t>
            </a:r>
            <a:r>
              <a:rPr lang="it-IT" b="1" dirty="0">
                <a:solidFill>
                  <a:srgbClr val="276A6F"/>
                </a:solidFill>
              </a:rPr>
              <a:t>approcci opposti </a:t>
            </a:r>
            <a:r>
              <a:rPr lang="it-IT" dirty="0"/>
              <a:t>per l’analisi del firmware (è possibile utilizzare un ibrido)</a:t>
            </a:r>
          </a:p>
          <a:p>
            <a:pPr marL="457200" lvl="1" indent="0" algn="ctr">
              <a:buClr>
                <a:schemeClr val="accent1"/>
              </a:buClr>
              <a:buNone/>
            </a:pPr>
            <a:endParaRPr lang="it-IT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F4FBDE-0C64-4B88-98E0-1420A1E4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4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646111" y="1073026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9C25F4-C50B-495C-AD43-09CEAA19BD61}"/>
              </a:ext>
            </a:extLst>
          </p:cNvPr>
          <p:cNvSpPr txBox="1"/>
          <p:nvPr/>
        </p:nvSpPr>
        <p:spPr>
          <a:xfrm>
            <a:off x="6171559" y="2846316"/>
            <a:ext cx="535462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276A6F"/>
                </a:solidFill>
              </a:rPr>
              <a:t>ANALISI DINAMICA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276A6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a </a:t>
            </a:r>
            <a:r>
              <a:rPr lang="it-IT" i="1" dirty="0" err="1"/>
              <a:t>runtime</a:t>
            </a:r>
            <a:r>
              <a:rPr lang="it-IT" dirty="0"/>
              <a:t> del firmware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del comportamento del dispositivo </a:t>
            </a:r>
            <a:r>
              <a:rPr lang="it-IT" i="1" dirty="0"/>
              <a:t>running </a:t>
            </a:r>
            <a:r>
              <a:rPr lang="it-IT" sz="1800" dirty="0"/>
              <a:t>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Pochi falsi positivi </a:t>
            </a:r>
            <a:r>
              <a:rPr lang="it-IT" sz="1800" dirty="0"/>
              <a:t>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Difficilmente automatizzabile e scalabile </a:t>
            </a:r>
            <a:r>
              <a:rPr lang="it-IT" sz="1800" dirty="0"/>
              <a:t>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Toolkit difficili da configurare </a:t>
            </a:r>
            <a:r>
              <a:rPr lang="it-IT" sz="1800" dirty="0"/>
              <a:t>😢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FE2FD6F-BF51-49A9-868A-83DDC8B755A9}"/>
              </a:ext>
            </a:extLst>
          </p:cNvPr>
          <p:cNvSpPr txBox="1"/>
          <p:nvPr/>
        </p:nvSpPr>
        <p:spPr>
          <a:xfrm>
            <a:off x="581597" y="2846316"/>
            <a:ext cx="5136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276A6F"/>
                </a:solidFill>
              </a:rPr>
              <a:t>ANALISI STATICA</a:t>
            </a:r>
          </a:p>
          <a:p>
            <a:pPr algn="ctr"/>
            <a:endParaRPr lang="it-IT" sz="2400" b="1" dirty="0">
              <a:solidFill>
                <a:srgbClr val="276A6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Ispezione del codice sorgente/codice </a:t>
            </a:r>
            <a:r>
              <a:rPr lang="it-IT" dirty="0" err="1"/>
              <a:t>disassemblato</a:t>
            </a:r>
            <a:r>
              <a:rPr lang="it-IT" dirty="0"/>
              <a:t> a </a:t>
            </a:r>
            <a:r>
              <a:rPr lang="it-IT"/>
              <a:t>sistema spento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Altamente scalabile e automatizzabile </a:t>
            </a:r>
            <a:r>
              <a:rPr lang="it-IT" sz="1800" dirty="0"/>
              <a:t>😄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Grande quantità di falsi positivi </a:t>
            </a:r>
            <a:r>
              <a:rPr lang="it-IT" sz="1800" dirty="0"/>
              <a:t>😢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Difficile analizzare le vulnerabilità di ogni binario/sorgente  </a:t>
            </a:r>
            <a:r>
              <a:rPr lang="it-IT" sz="1800" dirty="0"/>
              <a:t>😢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784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76A6F"/>
                </a:solidFill>
              </a:rPr>
              <a:t>Metodologia OWASP per l’IoT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9905B3-722B-479A-87A3-72137ABF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" y="2014398"/>
            <a:ext cx="7125909" cy="4843602"/>
          </a:xfrm>
        </p:spPr>
        <p:txBody>
          <a:bodyPr>
            <a:normAutofit/>
          </a:bodyPr>
          <a:lstStyle/>
          <a:p>
            <a:pPr lvl="1">
              <a:buClr>
                <a:schemeClr val="accent1"/>
              </a:buClr>
            </a:pPr>
            <a:r>
              <a:rPr lang="it-IT" dirty="0"/>
              <a:t>Nel 2014 L’OWASP introduce una </a:t>
            </a:r>
            <a:r>
              <a:rPr lang="it-IT" b="1" dirty="0">
                <a:solidFill>
                  <a:srgbClr val="276A6F"/>
                </a:solidFill>
              </a:rPr>
              <a:t>metodologia comune </a:t>
            </a:r>
            <a:r>
              <a:rPr lang="it-IT" dirty="0"/>
              <a:t>per tutti i security tester IoT, aggiornata ogni 4 anni</a:t>
            </a:r>
          </a:p>
          <a:p>
            <a:pPr lvl="1">
              <a:buClr>
                <a:schemeClr val="accent1"/>
              </a:buClr>
            </a:pPr>
            <a:endParaRPr lang="it-IT" dirty="0"/>
          </a:p>
          <a:p>
            <a:pPr lvl="1">
              <a:buClr>
                <a:schemeClr val="accent1"/>
              </a:buClr>
            </a:pPr>
            <a:r>
              <a:rPr lang="it-IT" dirty="0"/>
              <a:t>Si definiscono </a:t>
            </a:r>
            <a:r>
              <a:rPr lang="it-IT" b="1" dirty="0">
                <a:solidFill>
                  <a:srgbClr val="276A6F"/>
                </a:solidFill>
              </a:rPr>
              <a:t>9</a:t>
            </a:r>
            <a:r>
              <a:rPr lang="it-IT" dirty="0"/>
              <a:t> </a:t>
            </a:r>
            <a:r>
              <a:rPr lang="it-IT" b="1" dirty="0">
                <a:solidFill>
                  <a:srgbClr val="276A6F"/>
                </a:solidFill>
              </a:rPr>
              <a:t>fasi</a:t>
            </a:r>
            <a:r>
              <a:rPr lang="it-IT" dirty="0"/>
              <a:t> in cui suddividere l’analisi del firmware IoT</a:t>
            </a:r>
          </a:p>
          <a:p>
            <a:pPr lvl="1">
              <a:buClr>
                <a:schemeClr val="accent1"/>
              </a:buClr>
            </a:pPr>
            <a:endParaRPr lang="it-IT" dirty="0"/>
          </a:p>
          <a:p>
            <a:pPr lvl="1">
              <a:buClr>
                <a:schemeClr val="accent1"/>
              </a:buClr>
            </a:pPr>
            <a:r>
              <a:rPr lang="it-IT" dirty="0"/>
              <a:t>Ci si è soffermati sulla studio della fase di </a:t>
            </a:r>
            <a:r>
              <a:rPr lang="it-IT" b="1" dirty="0">
                <a:solidFill>
                  <a:srgbClr val="276A6F"/>
                </a:solidFill>
              </a:rPr>
              <a:t>emulazione</a:t>
            </a:r>
            <a:r>
              <a:rPr lang="it-IT" dirty="0"/>
              <a:t> del firmware e sulla sua </a:t>
            </a:r>
            <a:r>
              <a:rPr lang="it-IT" b="1" dirty="0">
                <a:solidFill>
                  <a:srgbClr val="276A6F"/>
                </a:solidFill>
              </a:rPr>
              <a:t>analisi dinamica </a:t>
            </a:r>
            <a:r>
              <a:rPr lang="it-IT" dirty="0"/>
              <a:t>(fasi </a:t>
            </a:r>
            <a:r>
              <a:rPr lang="it-IT" b="1" dirty="0">
                <a:solidFill>
                  <a:srgbClr val="276A6F"/>
                </a:solidFill>
              </a:rPr>
              <a:t>6-9</a:t>
            </a:r>
            <a:r>
              <a:rPr lang="it-IT" dirty="0"/>
              <a:t>)</a:t>
            </a:r>
          </a:p>
          <a:p>
            <a:pPr lvl="1">
              <a:buClr>
                <a:schemeClr val="accent1"/>
              </a:buClr>
            </a:pPr>
            <a:endParaRPr lang="it-IT" b="1" dirty="0">
              <a:solidFill>
                <a:srgbClr val="276A6F"/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it-IT" dirty="0"/>
              <a:t>E’ possibile un’</a:t>
            </a:r>
            <a:r>
              <a:rPr lang="it-IT" b="1" dirty="0">
                <a:solidFill>
                  <a:srgbClr val="276A6F"/>
                </a:solidFill>
              </a:rPr>
              <a:t>automazione</a:t>
            </a:r>
            <a:r>
              <a:rPr lang="it-IT" dirty="0"/>
              <a:t> della fase di emulazione?</a:t>
            </a:r>
          </a:p>
          <a:p>
            <a:pPr lvl="1">
              <a:buClr>
                <a:schemeClr val="accent1"/>
              </a:buClr>
            </a:pPr>
            <a:endParaRPr lang="it-IT" b="1" dirty="0">
              <a:solidFill>
                <a:srgbClr val="276A6F"/>
              </a:solidFill>
            </a:endParaRPr>
          </a:p>
          <a:p>
            <a:pPr marL="457200" lvl="1" indent="0">
              <a:buClr>
                <a:schemeClr val="accent1"/>
              </a:buClr>
              <a:buNone/>
            </a:pPr>
            <a:endParaRPr lang="it-IT" b="1" dirty="0">
              <a:solidFill>
                <a:srgbClr val="276A6F"/>
              </a:solidFill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32315B7-35B2-40C7-8E0F-A1C9B97A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5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646111" y="1135228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566F70-3FD8-4840-BA1E-47BCB688DA0D}"/>
              </a:ext>
            </a:extLst>
          </p:cNvPr>
          <p:cNvSpPr txBox="1"/>
          <p:nvPr/>
        </p:nvSpPr>
        <p:spPr>
          <a:xfrm>
            <a:off x="7134900" y="6082719"/>
            <a:ext cx="661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*</a:t>
            </a:r>
            <a:r>
              <a:rPr kumimoji="0" lang="it-IT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: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lang="it-IT" sz="1000" dirty="0"/>
              <a:t>https://owasp.org/www-project-internet-of-things/#div-validate_and_test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BFAE23-D402-4427-8D88-7DC167DC19A0}"/>
              </a:ext>
            </a:extLst>
          </p:cNvPr>
          <p:cNvSpPr txBox="1"/>
          <p:nvPr/>
        </p:nvSpPr>
        <p:spPr>
          <a:xfrm>
            <a:off x="9994666" y="1128925"/>
            <a:ext cx="48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*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7B0F245-7450-4697-8518-50683967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945" y="1128925"/>
            <a:ext cx="1407721" cy="14184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AD6E32-CB70-4B41-9B71-0907E1E2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900" y="2544399"/>
            <a:ext cx="4858224" cy="36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8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it-IT" dirty="0"/>
              <a:t>QEMU</a:t>
            </a:r>
            <a:endParaRPr lang="it-IT" dirty="0">
              <a:solidFill>
                <a:srgbClr val="276A6F"/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3C35F12-D4CF-4FD9-8512-4D871C2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18747"/>
            <a:ext cx="8405291" cy="384616"/>
          </a:xfrm>
          <a:ln>
            <a:noFill/>
          </a:ln>
        </p:spPr>
        <p:txBody>
          <a:bodyPr/>
          <a:lstStyle/>
          <a:p>
            <a:pPr>
              <a:buClr>
                <a:srgbClr val="C00000"/>
              </a:buClr>
            </a:pPr>
            <a:r>
              <a:rPr lang="it-IT" sz="1800" b="1" dirty="0">
                <a:solidFill>
                  <a:srgbClr val="276A6F"/>
                </a:solidFill>
              </a:rPr>
              <a:t>Emulatore</a:t>
            </a:r>
            <a:r>
              <a:rPr lang="it-IT" sz="1800" dirty="0"/>
              <a:t> software e </a:t>
            </a:r>
            <a:r>
              <a:rPr lang="it-IT" sz="1800" b="1" dirty="0" err="1">
                <a:solidFill>
                  <a:srgbClr val="276A6F"/>
                </a:solidFill>
              </a:rPr>
              <a:t>virtualizzatore</a:t>
            </a:r>
            <a:r>
              <a:rPr lang="it-IT" sz="1800" dirty="0"/>
              <a:t> di sistemi hardware sviluppato in C</a:t>
            </a:r>
          </a:p>
          <a:p>
            <a:pPr marL="0" indent="0">
              <a:buClr>
                <a:srgbClr val="C00000"/>
              </a:buClr>
              <a:buNone/>
            </a:pPr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558B02-6E0F-40E4-9DFF-5A9E89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6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cxnSpLocks/>
          </p:cNvCxnSpPr>
          <p:nvPr/>
        </p:nvCxnSpPr>
        <p:spPr>
          <a:xfrm>
            <a:off x="646111" y="1229064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5FFEF8-C71F-499E-9B92-F4789536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98" y="4829367"/>
            <a:ext cx="2852683" cy="1755497"/>
          </a:xfrm>
          <a:prstGeom prst="rect">
            <a:avLst/>
          </a:prstGeom>
        </p:spPr>
      </p:pic>
      <p:sp>
        <p:nvSpPr>
          <p:cNvPr id="9" name="Segnaposto contenuto 7">
            <a:extLst>
              <a:ext uri="{FF2B5EF4-FFF2-40B4-BE49-F238E27FC236}">
                <a16:creationId xmlns:a16="http://schemas.microsoft.com/office/drawing/2014/main" id="{C025C3FC-D4FC-4BB7-836D-5A70A29C0874}"/>
              </a:ext>
            </a:extLst>
          </p:cNvPr>
          <p:cNvSpPr txBox="1">
            <a:spLocks/>
          </p:cNvSpPr>
          <p:nvPr/>
        </p:nvSpPr>
        <p:spPr>
          <a:xfrm>
            <a:off x="646111" y="2800736"/>
            <a:ext cx="11132770" cy="40572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Aft>
                <a:spcPts val="2400"/>
              </a:spcAft>
              <a:buClr>
                <a:srgbClr val="C00000"/>
              </a:buClr>
            </a:pPr>
            <a:r>
              <a:rPr lang="it-IT" sz="1800" dirty="0"/>
              <a:t>Obbiettivo primario: esecuzione di un sistema operativo target all’interno di un altro sistema operativo </a:t>
            </a:r>
            <a:r>
              <a:rPr lang="it-IT" sz="1800" dirty="0" err="1"/>
              <a:t>host</a:t>
            </a:r>
            <a:br>
              <a:rPr lang="it-IT" sz="1800" dirty="0"/>
            </a:br>
            <a:endParaRPr lang="it-IT" sz="1800" dirty="0"/>
          </a:p>
          <a:p>
            <a:pPr>
              <a:spcAft>
                <a:spcPts val="2400"/>
              </a:spcAft>
              <a:buClr>
                <a:schemeClr val="accent1"/>
              </a:buClr>
            </a:pPr>
            <a:r>
              <a:rPr lang="it-IT" sz="1800" dirty="0"/>
              <a:t>E’ in grado di emulare un grande numero di </a:t>
            </a:r>
            <a:r>
              <a:rPr lang="it-IT" sz="1800" b="1" dirty="0">
                <a:solidFill>
                  <a:srgbClr val="276A6F"/>
                </a:solidFill>
              </a:rPr>
              <a:t>architetture CPU</a:t>
            </a:r>
            <a:r>
              <a:rPr lang="it-IT" sz="1800" dirty="0"/>
              <a:t>, </a:t>
            </a:r>
            <a:r>
              <a:rPr lang="it-IT" sz="1800" b="1" dirty="0">
                <a:solidFill>
                  <a:srgbClr val="276A6F"/>
                </a:solidFill>
              </a:rPr>
              <a:t>schede madri</a:t>
            </a:r>
            <a:r>
              <a:rPr lang="it-IT" sz="1800" dirty="0"/>
              <a:t>, </a:t>
            </a:r>
            <a:r>
              <a:rPr lang="it-IT" sz="1800" b="1" dirty="0">
                <a:solidFill>
                  <a:srgbClr val="276A6F"/>
                </a:solidFill>
              </a:rPr>
              <a:t>interfacce</a:t>
            </a:r>
            <a:r>
              <a:rPr lang="it-IT" sz="1800" dirty="0"/>
              <a:t> di rete, di I\O e di memorizzazione</a:t>
            </a:r>
            <a:br>
              <a:rPr lang="it-IT" sz="1800" dirty="0"/>
            </a:br>
            <a:endParaRPr lang="it-IT" sz="1800" dirty="0"/>
          </a:p>
          <a:p>
            <a:pPr>
              <a:spcAft>
                <a:spcPts val="2400"/>
              </a:spcAft>
              <a:buClr>
                <a:schemeClr val="accent1"/>
              </a:buClr>
            </a:pPr>
            <a:r>
              <a:rPr lang="it-IT" sz="1800" dirty="0"/>
              <a:t>Utilizza la </a:t>
            </a:r>
            <a:r>
              <a:rPr lang="it-IT" sz="1800" b="1" i="1" dirty="0" err="1">
                <a:solidFill>
                  <a:srgbClr val="276A6F"/>
                </a:solidFill>
              </a:rPr>
              <a:t>dynamic</a:t>
            </a:r>
            <a:r>
              <a:rPr lang="it-IT" sz="1800" b="1" i="1" dirty="0">
                <a:solidFill>
                  <a:srgbClr val="276A6F"/>
                </a:solidFill>
              </a:rPr>
              <a:t> </a:t>
            </a:r>
            <a:r>
              <a:rPr lang="it-IT" sz="1800" b="1" i="1" dirty="0" err="1">
                <a:solidFill>
                  <a:srgbClr val="276A6F"/>
                </a:solidFill>
              </a:rPr>
              <a:t>translation</a:t>
            </a:r>
            <a:r>
              <a:rPr lang="it-IT" sz="1800" b="1" dirty="0">
                <a:solidFill>
                  <a:srgbClr val="276A6F"/>
                </a:solidFill>
              </a:rPr>
              <a:t> </a:t>
            </a:r>
            <a:r>
              <a:rPr lang="it-IT" sz="1800" dirty="0"/>
              <a:t>per tradurre istruzioni tra </a:t>
            </a:r>
            <a:r>
              <a:rPr lang="it-IT" sz="1800" dirty="0" err="1"/>
              <a:t>host</a:t>
            </a:r>
            <a:r>
              <a:rPr lang="it-IT" sz="1800" dirty="0"/>
              <a:t> e target</a:t>
            </a:r>
          </a:p>
          <a:p>
            <a:pPr marL="0" indent="0">
              <a:buClr>
                <a:srgbClr val="C00000"/>
              </a:buClr>
              <a:buFont typeface="Wingdings 3" charset="2"/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6145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it-IT" dirty="0"/>
              <a:t>QEMU: user mode</a:t>
            </a:r>
            <a:endParaRPr lang="it-IT" dirty="0">
              <a:solidFill>
                <a:srgbClr val="276A6F"/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3C35F12-D4CF-4FD9-8512-4D871C2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19" y="3007269"/>
            <a:ext cx="10670020" cy="1857737"/>
          </a:xfrm>
          <a:ln>
            <a:noFill/>
          </a:ln>
        </p:spPr>
        <p:txBody>
          <a:bodyPr>
            <a:normAutofit/>
          </a:bodyPr>
          <a:lstStyle/>
          <a:p>
            <a:pPr>
              <a:spcAft>
                <a:spcPts val="2400"/>
              </a:spcAft>
              <a:buClr>
                <a:srgbClr val="C00000"/>
              </a:buClr>
            </a:pPr>
            <a:r>
              <a:rPr lang="it-IT" sz="1800" dirty="0"/>
              <a:t>Molto utile se vogliamo emulare </a:t>
            </a:r>
            <a:r>
              <a:rPr lang="it-IT" sz="1800" b="1" dirty="0">
                <a:solidFill>
                  <a:srgbClr val="276A6F"/>
                </a:solidFill>
              </a:rPr>
              <a:t>un solo file eseguibile</a:t>
            </a:r>
          </a:p>
          <a:p>
            <a:pPr lvl="1">
              <a:spcAft>
                <a:spcPts val="2400"/>
              </a:spcAft>
              <a:buClr>
                <a:srgbClr val="C00000"/>
              </a:buClr>
              <a:buFont typeface="Wingdings 3" panose="05040102010807070707" pitchFamily="18" charset="2"/>
              <a:buChar char=""/>
            </a:pPr>
            <a:r>
              <a:rPr lang="it-IT" sz="1600" dirty="0">
                <a:latin typeface="Consolas" panose="020B0609020204030204" pitchFamily="49" charset="0"/>
              </a:rPr>
              <a:t>qemu-&lt;</a:t>
            </a:r>
            <a:r>
              <a:rPr lang="it-IT" sz="1600" dirty="0" err="1">
                <a:latin typeface="Consolas" panose="020B0609020204030204" pitchFamily="49" charset="0"/>
              </a:rPr>
              <a:t>arch</a:t>
            </a:r>
            <a:r>
              <a:rPr lang="it-IT" sz="1600" dirty="0">
                <a:latin typeface="Consolas" panose="020B0609020204030204" pitchFamily="49" charset="0"/>
              </a:rPr>
              <a:t>&gt; -L &lt;</a:t>
            </a:r>
            <a:r>
              <a:rPr lang="it-IT" sz="1600" dirty="0" err="1">
                <a:latin typeface="Consolas" panose="020B0609020204030204" pitchFamily="49" charset="0"/>
              </a:rPr>
              <a:t>prefix</a:t>
            </a:r>
            <a:r>
              <a:rPr lang="it-IT" sz="1600" dirty="0">
                <a:latin typeface="Consolas" panose="020B0609020204030204" pitchFamily="49" charset="0"/>
              </a:rPr>
              <a:t>&gt; -g &lt;port&gt; /</a:t>
            </a:r>
            <a:r>
              <a:rPr lang="it-IT" sz="1600" dirty="0" err="1">
                <a:latin typeface="Consolas" panose="020B0609020204030204" pitchFamily="49" charset="0"/>
              </a:rPr>
              <a:t>path</a:t>
            </a:r>
            <a:r>
              <a:rPr lang="it-IT" sz="1600" dirty="0">
                <a:latin typeface="Consolas" panose="020B0609020204030204" pitchFamily="49" charset="0"/>
              </a:rPr>
              <a:t>/to/</a:t>
            </a:r>
            <a:r>
              <a:rPr lang="it-IT" sz="1600" dirty="0" err="1">
                <a:latin typeface="Consolas" panose="020B0609020204030204" pitchFamily="49" charset="0"/>
              </a:rPr>
              <a:t>executable</a:t>
            </a:r>
            <a:endParaRPr lang="it-IT" sz="1600" dirty="0">
              <a:latin typeface="Consolas" panose="020B0609020204030204" pitchFamily="49" charset="0"/>
            </a:endParaRPr>
          </a:p>
          <a:p>
            <a:pPr lvl="1">
              <a:spcAft>
                <a:spcPts val="2400"/>
              </a:spcAft>
              <a:buClr>
                <a:srgbClr val="C00000"/>
              </a:buClr>
            </a:pPr>
            <a:endParaRPr lang="it-IT" sz="1600" b="1" dirty="0">
              <a:solidFill>
                <a:srgbClr val="276A6F"/>
              </a:solidFill>
            </a:endParaRPr>
          </a:p>
          <a:p>
            <a:pPr lvl="1">
              <a:spcAft>
                <a:spcPts val="2400"/>
              </a:spcAft>
              <a:buClr>
                <a:srgbClr val="C00000"/>
              </a:buClr>
            </a:pPr>
            <a:endParaRPr lang="it-IT" sz="1600" b="1" dirty="0">
              <a:solidFill>
                <a:srgbClr val="276A6F"/>
              </a:solidFill>
            </a:endParaRPr>
          </a:p>
          <a:p>
            <a:pPr>
              <a:spcAft>
                <a:spcPts val="2400"/>
              </a:spcAft>
              <a:buClr>
                <a:srgbClr val="C00000"/>
              </a:buClr>
            </a:pPr>
            <a:endParaRPr lang="it-IT" sz="1600" b="1" dirty="0">
              <a:solidFill>
                <a:srgbClr val="276A6F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558B02-6E0F-40E4-9DFF-5A9E89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7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cxnSpLocks/>
          </p:cNvCxnSpPr>
          <p:nvPr/>
        </p:nvCxnSpPr>
        <p:spPr>
          <a:xfrm>
            <a:off x="646111" y="1229064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contenuto 7">
            <a:extLst>
              <a:ext uri="{FF2B5EF4-FFF2-40B4-BE49-F238E27FC236}">
                <a16:creationId xmlns:a16="http://schemas.microsoft.com/office/drawing/2014/main" id="{232DC465-3921-4D04-8155-38506A02E612}"/>
              </a:ext>
            </a:extLst>
          </p:cNvPr>
          <p:cNvSpPr txBox="1">
            <a:spLocks/>
          </p:cNvSpPr>
          <p:nvPr/>
        </p:nvSpPr>
        <p:spPr>
          <a:xfrm>
            <a:off x="520718" y="1868731"/>
            <a:ext cx="10670019" cy="9404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Aft>
                <a:spcPts val="2400"/>
              </a:spcAft>
              <a:buClr>
                <a:srgbClr val="C00000"/>
              </a:buClr>
            </a:pPr>
            <a:r>
              <a:rPr lang="it-IT" sz="1900" dirty="0">
                <a:solidFill>
                  <a:srgbClr val="0C2022"/>
                </a:solidFill>
              </a:rPr>
              <a:t>Permette di eseguire comandi su un architettura di </a:t>
            </a:r>
            <a:r>
              <a:rPr lang="it-IT" sz="1900" b="1" dirty="0">
                <a:solidFill>
                  <a:srgbClr val="276A6F"/>
                </a:solidFill>
              </a:rPr>
              <a:t>CPU diversa </a:t>
            </a:r>
            <a:r>
              <a:rPr lang="it-IT" sz="1900" dirty="0">
                <a:solidFill>
                  <a:srgbClr val="0C2022"/>
                </a:solidFill>
              </a:rPr>
              <a:t>da quella </a:t>
            </a:r>
            <a:r>
              <a:rPr lang="it-IT" sz="1900" dirty="0" err="1">
                <a:solidFill>
                  <a:srgbClr val="0C2022"/>
                </a:solidFill>
              </a:rPr>
              <a:t>dell’host</a:t>
            </a:r>
            <a:r>
              <a:rPr lang="it-IT" sz="1900" dirty="0">
                <a:solidFill>
                  <a:srgbClr val="0C2022"/>
                </a:solidFill>
              </a:rPr>
              <a:t>, </a:t>
            </a:r>
            <a:r>
              <a:rPr lang="it-IT" sz="1900" b="1" dirty="0">
                <a:solidFill>
                  <a:srgbClr val="276A6F"/>
                </a:solidFill>
              </a:rPr>
              <a:t>senza</a:t>
            </a:r>
            <a:r>
              <a:rPr lang="it-IT" sz="1900" dirty="0">
                <a:solidFill>
                  <a:srgbClr val="0C2022"/>
                </a:solidFill>
              </a:rPr>
              <a:t> dover creare un’intera </a:t>
            </a:r>
            <a:r>
              <a:rPr lang="it-IT" sz="1900" b="1" dirty="0">
                <a:solidFill>
                  <a:srgbClr val="276A6F"/>
                </a:solidFill>
              </a:rPr>
              <a:t>macchina virtuale</a:t>
            </a:r>
            <a:endParaRPr lang="it-IT" sz="1900" dirty="0"/>
          </a:p>
          <a:p>
            <a:pPr>
              <a:spcAft>
                <a:spcPts val="2400"/>
              </a:spcAft>
              <a:buClr>
                <a:srgbClr val="C00000"/>
              </a:buClr>
            </a:pPr>
            <a:endParaRPr lang="it-IT" sz="1800" dirty="0">
              <a:latin typeface="Consolas" panose="020B0609020204030204" pitchFamily="49" charset="0"/>
            </a:endParaRPr>
          </a:p>
        </p:txBody>
      </p:sp>
      <p:pic>
        <p:nvPicPr>
          <p:cNvPr id="3074" name="Picture 2" descr="Chip, computer, cpu, processor icon - Download on Iconfinder">
            <a:extLst>
              <a:ext uri="{FF2B5EF4-FFF2-40B4-BE49-F238E27FC236}">
                <a16:creationId xmlns:a16="http://schemas.microsoft.com/office/drawing/2014/main" id="{7CFAE28E-49EC-4D51-A1F2-9966345C6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297" y="4688491"/>
            <a:ext cx="1249607" cy="12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830B5C2-FA19-43F2-82E6-4487A94B7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0" y="4688491"/>
            <a:ext cx="10133934" cy="18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7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it-IT" dirty="0"/>
              <a:t>QEMU: system mode</a:t>
            </a:r>
            <a:endParaRPr lang="it-IT" dirty="0">
              <a:solidFill>
                <a:srgbClr val="276A6F"/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3C35F12-D4CF-4FD9-8512-4D871C2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918746"/>
            <a:ext cx="4550921" cy="4329653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it-IT" sz="1800" dirty="0">
                <a:solidFill>
                  <a:srgbClr val="0C2022"/>
                </a:solidFill>
              </a:rPr>
              <a:t>Crea una </a:t>
            </a:r>
            <a:r>
              <a:rPr lang="it-IT" sz="1800" b="1" dirty="0">
                <a:solidFill>
                  <a:srgbClr val="276A6F"/>
                </a:solidFill>
              </a:rPr>
              <a:t>macchina virtuale </a:t>
            </a:r>
            <a:r>
              <a:rPr lang="it-IT" sz="1800" dirty="0"/>
              <a:t>specificando la configurazione che si preferisce</a:t>
            </a:r>
          </a:p>
          <a:p>
            <a:pPr>
              <a:buClr>
                <a:srgbClr val="C00000"/>
              </a:buClr>
            </a:pPr>
            <a:endParaRPr lang="it-IT" sz="1800" dirty="0"/>
          </a:p>
          <a:p>
            <a:pPr>
              <a:spcAft>
                <a:spcPts val="2400"/>
              </a:spcAft>
              <a:buClr>
                <a:schemeClr val="accent1"/>
              </a:buClr>
            </a:pPr>
            <a:r>
              <a:rPr lang="it-IT" sz="1800" b="1" dirty="0">
                <a:solidFill>
                  <a:srgbClr val="276A6F"/>
                </a:solidFill>
              </a:rPr>
              <a:t>Altamente configurabile </a:t>
            </a:r>
            <a:r>
              <a:rPr lang="it-IT" sz="1800" dirty="0"/>
              <a:t>tramite parametri da linea di comando</a:t>
            </a:r>
          </a:p>
          <a:p>
            <a:pPr>
              <a:spcAft>
                <a:spcPts val="2400"/>
              </a:spcAft>
              <a:buClr>
                <a:schemeClr val="accent1"/>
              </a:buClr>
            </a:pPr>
            <a:r>
              <a:rPr lang="it-IT" sz="1800" dirty="0"/>
              <a:t>Diverse metodologie di accesso e comunicazione con la macchina virtuale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558B02-6E0F-40E4-9DFF-5A9E89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8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cxnSpLocks/>
          </p:cNvCxnSpPr>
          <p:nvPr/>
        </p:nvCxnSpPr>
        <p:spPr>
          <a:xfrm>
            <a:off x="646111" y="1229064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9095292B-7C85-409A-8018-9C5B52B3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06" y="1229064"/>
            <a:ext cx="5818798" cy="562027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F53956D-E434-4E1F-8980-538CE3F3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05" y="5412262"/>
            <a:ext cx="4916728" cy="11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0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4F718-B17F-4492-B6F2-D31E4A7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it-IT" dirty="0" err="1"/>
              <a:t>firmadyne</a:t>
            </a:r>
            <a:r>
              <a:rPr lang="it-IT" dirty="0"/>
              <a:t>: verso l’automazione</a:t>
            </a:r>
            <a:endParaRPr lang="it-IT" dirty="0">
              <a:solidFill>
                <a:srgbClr val="276A6F"/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3C35F12-D4CF-4FD9-8512-4D871C20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76" y="1594264"/>
            <a:ext cx="7965453" cy="4939252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it-IT" sz="1800" dirty="0" err="1"/>
              <a:t>firmadyne</a:t>
            </a:r>
            <a:r>
              <a:rPr lang="it-IT" sz="1800" dirty="0"/>
              <a:t> è un toolkit rivolto </a:t>
            </a:r>
            <a:r>
              <a:rPr lang="it-IT" sz="1800" b="1" dirty="0">
                <a:solidFill>
                  <a:srgbClr val="276A6F"/>
                </a:solidFill>
              </a:rPr>
              <a:t>all’automazione dell’analisi dinamica</a:t>
            </a:r>
            <a:br>
              <a:rPr lang="it-IT" sz="1800" b="1" dirty="0">
                <a:solidFill>
                  <a:srgbClr val="276A6F"/>
                </a:solidFill>
              </a:rPr>
            </a:br>
            <a:endParaRPr lang="it-IT" sz="1800" b="1" dirty="0">
              <a:solidFill>
                <a:srgbClr val="276A6F"/>
              </a:solidFill>
            </a:endParaRPr>
          </a:p>
          <a:p>
            <a:pPr>
              <a:spcAft>
                <a:spcPts val="24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it-IT" sz="1800" dirty="0"/>
              <a:t>Si è principalmente analizzato le sue features di automazione dell’</a:t>
            </a:r>
            <a:r>
              <a:rPr lang="it-IT" sz="1800" b="1" dirty="0">
                <a:solidFill>
                  <a:srgbClr val="276A6F"/>
                </a:solidFill>
              </a:rPr>
              <a:t>emulazione</a:t>
            </a:r>
            <a:r>
              <a:rPr lang="it-IT" sz="1800" dirty="0"/>
              <a:t> del firmware</a:t>
            </a:r>
            <a:endParaRPr lang="it-IT" sz="1600" dirty="0">
              <a:solidFill>
                <a:srgbClr val="0C202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558B02-6E0F-40E4-9DFF-5A9E89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solidFill>
                  <a:srgbClr val="CFCFCF"/>
                </a:solidFill>
              </a:rPr>
              <a:t>9</a:t>
            </a:fld>
            <a:endParaRPr lang="en-US" dirty="0">
              <a:solidFill>
                <a:srgbClr val="CFCFCF"/>
              </a:solidFill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E025240-E79C-45DB-85BF-DB77537779AB}"/>
              </a:ext>
            </a:extLst>
          </p:cNvPr>
          <p:cNvCxnSpPr>
            <a:cxnSpLocks/>
          </p:cNvCxnSpPr>
          <p:nvPr/>
        </p:nvCxnSpPr>
        <p:spPr>
          <a:xfrm>
            <a:off x="646111" y="1229064"/>
            <a:ext cx="9404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B653BA60-2068-4671-85E6-1E9C5824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560" y="2696990"/>
            <a:ext cx="4252328" cy="332260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D0EFDC-26C7-4232-9558-FB9C3C6297EA}"/>
              </a:ext>
            </a:extLst>
          </p:cNvPr>
          <p:cNvSpPr txBox="1"/>
          <p:nvPr/>
        </p:nvSpPr>
        <p:spPr>
          <a:xfrm>
            <a:off x="166745" y="6435313"/>
            <a:ext cx="11680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*: D.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  D. Chen, M. </a:t>
            </a:r>
            <a:r>
              <a:rPr lang="en-US" sz="1050" b="0" i="0" dirty="0" err="1">
                <a:solidFill>
                  <a:srgbClr val="000000"/>
                </a:solidFill>
                <a:effectLst/>
              </a:rPr>
              <a:t>Egele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, M. Woo and D. Brumley, "Towards Automated Dynamic Analysis for Linux-based Embedded Firmware," in </a:t>
            </a:r>
            <a:r>
              <a:rPr lang="en-US" sz="1050" b="0" i="1" dirty="0">
                <a:solidFill>
                  <a:srgbClr val="000000"/>
                </a:solidFill>
                <a:effectLst/>
              </a:rPr>
              <a:t>Proceedings of the 22nd NDSS Symposium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, 2016.</a:t>
            </a:r>
            <a:endParaRPr lang="it-IT" sz="105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3CE9777-4A1F-4607-A98F-EA147E28F36A}"/>
              </a:ext>
            </a:extLst>
          </p:cNvPr>
          <p:cNvSpPr txBox="1"/>
          <p:nvPr/>
        </p:nvSpPr>
        <p:spPr>
          <a:xfrm>
            <a:off x="11545887" y="2313471"/>
            <a:ext cx="60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*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012F2A-CC99-491F-B232-45B00FCA2372}"/>
              </a:ext>
            </a:extLst>
          </p:cNvPr>
          <p:cNvSpPr txBox="1"/>
          <p:nvPr/>
        </p:nvSpPr>
        <p:spPr>
          <a:xfrm>
            <a:off x="646111" y="3552362"/>
            <a:ext cx="664744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it-IT" sz="1400" dirty="0">
                <a:latin typeface="+mj-lt"/>
              </a:rPr>
              <a:t> </a:t>
            </a:r>
            <a:r>
              <a:rPr lang="it-IT" dirty="0">
                <a:latin typeface="+mj-lt"/>
              </a:rPr>
              <a:t>Il</a:t>
            </a:r>
            <a:r>
              <a:rPr lang="it-IT" sz="1400" dirty="0">
                <a:latin typeface="+mj-lt"/>
              </a:rPr>
              <a:t> </a:t>
            </a:r>
            <a:r>
              <a:rPr lang="it-IT" dirty="0">
                <a:latin typeface="+mj-lt"/>
              </a:rPr>
              <a:t>workflow di emulazione di </a:t>
            </a:r>
            <a:r>
              <a:rPr lang="it-IT" dirty="0" err="1">
                <a:latin typeface="+mj-lt"/>
              </a:rPr>
              <a:t>firmadyne</a:t>
            </a:r>
            <a:r>
              <a:rPr lang="it-IT" dirty="0">
                <a:latin typeface="+mj-lt"/>
              </a:rPr>
              <a:t> segue </a:t>
            </a:r>
            <a:r>
              <a:rPr lang="it-IT" b="1" dirty="0">
                <a:solidFill>
                  <a:srgbClr val="276A6F"/>
                </a:solidFill>
                <a:latin typeface="+mj-lt"/>
              </a:rPr>
              <a:t>2 fasi </a:t>
            </a:r>
          </a:p>
          <a:p>
            <a:pPr marL="800100" lvl="1" indent="-342900">
              <a:spcAft>
                <a:spcPts val="24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it-IT" sz="1600" b="1" dirty="0">
                <a:solidFill>
                  <a:srgbClr val="276A6F"/>
                </a:solidFill>
                <a:latin typeface="+mj-lt"/>
              </a:rPr>
              <a:t>Fase di apprendimento</a:t>
            </a:r>
            <a:r>
              <a:rPr lang="it-IT" sz="1600" dirty="0">
                <a:latin typeface="+mj-lt"/>
              </a:rPr>
              <a:t>: si raccolgono informazioni sulla configurazione di rete del dispositivo</a:t>
            </a:r>
            <a:endParaRPr lang="it-IT" sz="1600" dirty="0">
              <a:solidFill>
                <a:srgbClr val="0C2022"/>
              </a:solidFill>
              <a:latin typeface="+mj-lt"/>
            </a:endParaRPr>
          </a:p>
          <a:p>
            <a:pPr marL="800100" lvl="1" indent="-342900">
              <a:spcAft>
                <a:spcPts val="24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it-IT" sz="1600" b="1" dirty="0">
                <a:solidFill>
                  <a:srgbClr val="276A6F"/>
                </a:solidFill>
                <a:latin typeface="+mj-lt"/>
              </a:rPr>
              <a:t>Fase di emulazione: </a:t>
            </a:r>
            <a:r>
              <a:rPr lang="it-IT" sz="1600" dirty="0">
                <a:latin typeface="+mj-lt"/>
              </a:rPr>
              <a:t>si utilizzano le informazioni della prima fase per la configurazione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BEAB47-43F7-4E74-8FA7-2CD93BF011D7}"/>
              </a:ext>
            </a:extLst>
          </p:cNvPr>
          <p:cNvSpPr txBox="1"/>
          <p:nvPr/>
        </p:nvSpPr>
        <p:spPr>
          <a:xfrm>
            <a:off x="7156704" y="6014947"/>
            <a:ext cx="5385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Schema logico di funzionamento di </a:t>
            </a:r>
            <a:r>
              <a:rPr lang="it-IT" sz="1100" dirty="0" err="1"/>
              <a:t>firmadyne</a:t>
            </a:r>
            <a:r>
              <a:rPr lang="it-IT" sz="1100" dirty="0"/>
              <a:t>, diviso per moduli</a:t>
            </a:r>
          </a:p>
        </p:txBody>
      </p:sp>
    </p:spTree>
    <p:extLst>
      <p:ext uri="{BB962C8B-B14F-4D97-AF65-F5344CB8AC3E}">
        <p14:creationId xmlns:p14="http://schemas.microsoft.com/office/powerpoint/2010/main" val="18697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3678</TotalTime>
  <Words>989</Words>
  <Application>Microsoft Office PowerPoint</Application>
  <PresentationFormat>Widescreen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LinLibertineT</vt:lpstr>
      <vt:lpstr>Wingdings 3</vt:lpstr>
      <vt:lpstr>Ione</vt:lpstr>
      <vt:lpstr>Analisi Dinamica del Firmware in dispositivi IoT</vt:lpstr>
      <vt:lpstr>KNOW WHAT</vt:lpstr>
      <vt:lpstr>KNOW WHY</vt:lpstr>
      <vt:lpstr>KNOW HOW</vt:lpstr>
      <vt:lpstr>Metodologia OWASP per l’IoT</vt:lpstr>
      <vt:lpstr>QEMU</vt:lpstr>
      <vt:lpstr>QEMU: user mode</vt:lpstr>
      <vt:lpstr>QEMU: system mode</vt:lpstr>
      <vt:lpstr>firmadyne: verso l’automazione</vt:lpstr>
      <vt:lpstr>firmadyne: libnvram</vt:lpstr>
      <vt:lpstr>firmadyne: qualche esempio</vt:lpstr>
      <vt:lpstr>FirmAE: l’emulazione mediata</vt:lpstr>
      <vt:lpstr>FirmAE: le mediazioni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 Marco De Cola</dc:creator>
  <cp:lastModifiedBy>Gian Marco De Cola - gianmarco.decola@studio.unibo.it</cp:lastModifiedBy>
  <cp:revision>171</cp:revision>
  <dcterms:created xsi:type="dcterms:W3CDTF">2020-01-30T10:19:59Z</dcterms:created>
  <dcterms:modified xsi:type="dcterms:W3CDTF">2021-06-16T17:48:06Z</dcterms:modified>
</cp:coreProperties>
</file>