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5"/>
  </p:notesMasterIdLst>
  <p:sldIdLst>
    <p:sldId id="764" r:id="rId5"/>
    <p:sldId id="939" r:id="rId6"/>
    <p:sldId id="940" r:id="rId7"/>
    <p:sldId id="1107" r:id="rId8"/>
    <p:sldId id="938" r:id="rId9"/>
    <p:sldId id="1110" r:id="rId10"/>
    <p:sldId id="914" r:id="rId11"/>
    <p:sldId id="1109" r:id="rId12"/>
    <p:sldId id="917" r:id="rId13"/>
    <p:sldId id="1105" r:id="rId14"/>
    <p:sldId id="1111" r:id="rId15"/>
    <p:sldId id="916" r:id="rId16"/>
    <p:sldId id="915" r:id="rId17"/>
    <p:sldId id="931" r:id="rId18"/>
    <p:sldId id="932" r:id="rId19"/>
    <p:sldId id="933" r:id="rId20"/>
    <p:sldId id="934" r:id="rId21"/>
    <p:sldId id="918" r:id="rId22"/>
    <p:sldId id="919" r:id="rId23"/>
    <p:sldId id="920" r:id="rId24"/>
    <p:sldId id="921" r:id="rId25"/>
    <p:sldId id="922" r:id="rId26"/>
    <p:sldId id="923" r:id="rId27"/>
    <p:sldId id="924" r:id="rId28"/>
    <p:sldId id="936" r:id="rId29"/>
    <p:sldId id="937" r:id="rId30"/>
    <p:sldId id="1106" r:id="rId31"/>
    <p:sldId id="935" r:id="rId32"/>
    <p:sldId id="1108" r:id="rId33"/>
    <p:sldId id="47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8F8F8"/>
    <a:srgbClr val="65A9D9"/>
    <a:srgbClr val="E5E4E2"/>
    <a:srgbClr val="FFD700"/>
    <a:srgbClr val="C0C0C0"/>
    <a:srgbClr val="75663F"/>
    <a:srgbClr val="ED7D31"/>
    <a:srgbClr val="F48830"/>
    <a:srgbClr val="43A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D5EBE-A8C4-6742-9C9F-FD4937D6701C}" v="17" dt="2025-04-03T13:52:26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/>
    <p:restoredTop sz="95097" autoAdjust="0"/>
  </p:normalViewPr>
  <p:slideViewPr>
    <p:cSldViewPr snapToGrid="0">
      <p:cViewPr varScale="1">
        <p:scale>
          <a:sx n="83" d="100"/>
          <a:sy n="83" d="100"/>
        </p:scale>
        <p:origin x="1886" y="7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Autili" userId="3d89b20f-5ffb-4c77-9cfa-572ff4be301d" providerId="ADAL" clId="{F4061532-CAE2-1840-9B88-FDA33E4B04B7}"/>
    <pc:docChg chg="undo custSel addSld modSld">
      <pc:chgData name="Marco Autili" userId="3d89b20f-5ffb-4c77-9cfa-572ff4be301d" providerId="ADAL" clId="{F4061532-CAE2-1840-9B88-FDA33E4B04B7}" dt="2024-04-10T14:23:08.488" v="169" actId="20577"/>
      <pc:docMkLst>
        <pc:docMk/>
      </pc:docMkLst>
      <pc:sldChg chg="modSp mod">
        <pc:chgData name="Marco Autili" userId="3d89b20f-5ffb-4c77-9cfa-572ff4be301d" providerId="ADAL" clId="{F4061532-CAE2-1840-9B88-FDA33E4B04B7}" dt="2024-04-09T14:52:16.268" v="16" actId="20577"/>
        <pc:sldMkLst>
          <pc:docMk/>
          <pc:sldMk cId="72469426" sldId="764"/>
        </pc:sldMkLst>
      </pc:sldChg>
      <pc:sldChg chg="modSp mod">
        <pc:chgData name="Marco Autili" userId="3d89b20f-5ffb-4c77-9cfa-572ff4be301d" providerId="ADAL" clId="{F4061532-CAE2-1840-9B88-FDA33E4B04B7}" dt="2024-04-10T14:23:08.488" v="169" actId="20577"/>
        <pc:sldMkLst>
          <pc:docMk/>
          <pc:sldMk cId="1176818813" sldId="935"/>
        </pc:sldMkLst>
      </pc:sldChg>
      <pc:sldChg chg="modSp mod">
        <pc:chgData name="Marco Autili" userId="3d89b20f-5ffb-4c77-9cfa-572ff4be301d" providerId="ADAL" clId="{F4061532-CAE2-1840-9B88-FDA33E4B04B7}" dt="2024-04-09T14:53:33.857" v="20" actId="404"/>
        <pc:sldMkLst>
          <pc:docMk/>
          <pc:sldMk cId="1435010066" sldId="939"/>
        </pc:sldMkLst>
      </pc:sldChg>
      <pc:sldChg chg="modSp add mod">
        <pc:chgData name="Marco Autili" userId="3d89b20f-5ffb-4c77-9cfa-572ff4be301d" providerId="ADAL" clId="{F4061532-CAE2-1840-9B88-FDA33E4B04B7}" dt="2024-04-09T14:53:42.437" v="22"/>
        <pc:sldMkLst>
          <pc:docMk/>
          <pc:sldMk cId="2244322203" sldId="1107"/>
        </pc:sldMkLst>
      </pc:sldChg>
      <pc:sldChg chg="modSp new mod modShow">
        <pc:chgData name="Marco Autili" userId="3d89b20f-5ffb-4c77-9cfa-572ff4be301d" providerId="ADAL" clId="{F4061532-CAE2-1840-9B88-FDA33E4B04B7}" dt="2024-04-09T15:23:59.878" v="168"/>
        <pc:sldMkLst>
          <pc:docMk/>
          <pc:sldMk cId="2467974299" sldId="1108"/>
        </pc:sldMkLst>
      </pc:sldChg>
    </pc:docChg>
  </pc:docChgLst>
  <pc:docChgLst>
    <pc:chgData name="Marco Autili" userId="3d89b20f-5ffb-4c77-9cfa-572ff4be301d" providerId="ADAL" clId="{EC6D5EBE-A8C4-6742-9C9F-FD4937D6701C}"/>
    <pc:docChg chg="undo custSel addSld modSld">
      <pc:chgData name="Marco Autili" userId="3d89b20f-5ffb-4c77-9cfa-572ff4be301d" providerId="ADAL" clId="{EC6D5EBE-A8C4-6742-9C9F-FD4937D6701C}" dt="2025-04-03T14:03:38.524" v="1278" actId="20577"/>
      <pc:docMkLst>
        <pc:docMk/>
      </pc:docMkLst>
      <pc:sldChg chg="addSp delSp modSp mod">
        <pc:chgData name="Marco Autili" userId="3d89b20f-5ffb-4c77-9cfa-572ff4be301d" providerId="ADAL" clId="{EC6D5EBE-A8C4-6742-9C9F-FD4937D6701C}" dt="2025-04-03T13:34:23.771" v="912" actId="20577"/>
        <pc:sldMkLst>
          <pc:docMk/>
          <pc:sldMk cId="3629717223" sldId="914"/>
        </pc:sldMkLst>
        <pc:spChg chg="mod">
          <ac:chgData name="Marco Autili" userId="3d89b20f-5ffb-4c77-9cfa-572ff4be301d" providerId="ADAL" clId="{EC6D5EBE-A8C4-6742-9C9F-FD4937D6701C}" dt="2025-03-28T13:17:46.681" v="385" actId="115"/>
          <ac:spMkLst>
            <pc:docMk/>
            <pc:sldMk cId="3629717223" sldId="914"/>
            <ac:spMk id="2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34:23.771" v="912" actId="20577"/>
          <ac:spMkLst>
            <pc:docMk/>
            <pc:sldMk cId="3629717223" sldId="914"/>
            <ac:spMk id="3" creationId="{00000000-0000-0000-0000-000000000000}"/>
          </ac:spMkLst>
        </pc:spChg>
        <pc:spChg chg="mod topLvl">
          <ac:chgData name="Marco Autili" userId="3d89b20f-5ffb-4c77-9cfa-572ff4be301d" providerId="ADAL" clId="{EC6D5EBE-A8C4-6742-9C9F-FD4937D6701C}" dt="2025-04-03T13:28:38.033" v="868" actId="113"/>
          <ac:spMkLst>
            <pc:docMk/>
            <pc:sldMk cId="3629717223" sldId="914"/>
            <ac:spMk id="16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18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19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0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2" creationId="{F4A66454-C677-F746-BD31-043425F0FDFD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4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6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7" creationId="{EA0CEA38-1665-BA42-AE78-A5C509727D8A}"/>
          </ac:spMkLst>
        </pc:spChg>
        <pc:grpChg chg="del mod">
          <ac:chgData name="Marco Autili" userId="3d89b20f-5ffb-4c77-9cfa-572ff4be301d" providerId="ADAL" clId="{EC6D5EBE-A8C4-6742-9C9F-FD4937D6701C}" dt="2025-04-03T13:26:20.984" v="818" actId="21"/>
          <ac:grpSpMkLst>
            <pc:docMk/>
            <pc:sldMk cId="3629717223" sldId="914"/>
            <ac:grpSpMk id="17" creationId="{00000000-0000-0000-0000-000000000000}"/>
          </ac:grpSpMkLst>
        </pc:grpChg>
        <pc:picChg chg="add mod">
          <ac:chgData name="Marco Autili" userId="3d89b20f-5ffb-4c77-9cfa-572ff4be301d" providerId="ADAL" clId="{EC6D5EBE-A8C4-6742-9C9F-FD4937D6701C}" dt="2025-04-03T13:26:44.646" v="838" actId="1076"/>
          <ac:picMkLst>
            <pc:docMk/>
            <pc:sldMk cId="3629717223" sldId="914"/>
            <ac:picMk id="7" creationId="{6B2AB50C-7A08-1567-A32C-36587C3083C5}"/>
          </ac:picMkLst>
        </pc:picChg>
        <pc:picChg chg="mod">
          <ac:chgData name="Marco Autili" userId="3d89b20f-5ffb-4c77-9cfa-572ff4be301d" providerId="ADAL" clId="{EC6D5EBE-A8C4-6742-9C9F-FD4937D6701C}" dt="2025-04-03T13:26:42.218" v="837" actId="1035"/>
          <ac:picMkLst>
            <pc:docMk/>
            <pc:sldMk cId="3629717223" sldId="914"/>
            <ac:picMk id="8" creationId="{00000000-0000-0000-0000-000000000000}"/>
          </ac:picMkLst>
        </pc:picChg>
        <pc:picChg chg="del mod topLvl">
          <ac:chgData name="Marco Autili" userId="3d89b20f-5ffb-4c77-9cfa-572ff4be301d" providerId="ADAL" clId="{EC6D5EBE-A8C4-6742-9C9F-FD4937D6701C}" dt="2025-04-03T13:26:20.984" v="818" actId="21"/>
          <ac:picMkLst>
            <pc:docMk/>
            <pc:sldMk cId="3629717223" sldId="914"/>
            <ac:picMk id="9" creationId="{00000000-0000-0000-0000-000000000000}"/>
          </ac:picMkLst>
        </pc:picChg>
        <pc:picChg chg="mod">
          <ac:chgData name="Marco Autili" userId="3d89b20f-5ffb-4c77-9cfa-572ff4be301d" providerId="ADAL" clId="{EC6D5EBE-A8C4-6742-9C9F-FD4937D6701C}" dt="2025-04-03T13:26:42.218" v="837" actId="1035"/>
          <ac:picMkLst>
            <pc:docMk/>
            <pc:sldMk cId="3629717223" sldId="914"/>
            <ac:picMk id="13" creationId="{00000000-0000-0000-0000-000000000000}"/>
          </ac:picMkLst>
        </pc:picChg>
        <pc:picChg chg="mod">
          <ac:chgData name="Marco Autili" userId="3d89b20f-5ffb-4c77-9cfa-572ff4be301d" providerId="ADAL" clId="{EC6D5EBE-A8C4-6742-9C9F-FD4937D6701C}" dt="2025-04-03T13:26:42.218" v="837" actId="1035"/>
          <ac:picMkLst>
            <pc:docMk/>
            <pc:sldMk cId="3629717223" sldId="914"/>
            <ac:picMk id="25" creationId="{00000000-0000-0000-0000-000000000000}"/>
          </ac:picMkLst>
        </pc:picChg>
        <pc:cxnChg chg="add mod">
          <ac:chgData name="Marco Autili" userId="3d89b20f-5ffb-4c77-9cfa-572ff4be301d" providerId="ADAL" clId="{EC6D5EBE-A8C4-6742-9C9F-FD4937D6701C}" dt="2025-04-03T13:27:29.345" v="865" actId="1037"/>
          <ac:cxnSpMkLst>
            <pc:docMk/>
            <pc:sldMk cId="3629717223" sldId="914"/>
            <ac:cxnSpMk id="10" creationId="{EB7B1158-9D02-AD15-85DF-226EFA079C95}"/>
          </ac:cxnSpMkLst>
        </pc:cxnChg>
      </pc:sldChg>
      <pc:sldChg chg="delSp modSp mod">
        <pc:chgData name="Marco Autili" userId="3d89b20f-5ffb-4c77-9cfa-572ff4be301d" providerId="ADAL" clId="{EC6D5EBE-A8C4-6742-9C9F-FD4937D6701C}" dt="2025-04-03T13:37:28.669" v="985" actId="20577"/>
        <pc:sldMkLst>
          <pc:docMk/>
          <pc:sldMk cId="2390141074" sldId="915"/>
        </pc:sldMkLst>
        <pc:spChg chg="mod">
          <ac:chgData name="Marco Autili" userId="3d89b20f-5ffb-4c77-9cfa-572ff4be301d" providerId="ADAL" clId="{EC6D5EBE-A8C4-6742-9C9F-FD4937D6701C}" dt="2025-04-03T13:37:28.669" v="985" actId="20577"/>
          <ac:spMkLst>
            <pc:docMk/>
            <pc:sldMk cId="2390141074" sldId="915"/>
            <ac:spMk id="3" creationId="{B2B6CE89-279A-9399-18FB-522AB13E4E4C}"/>
          </ac:spMkLst>
        </pc:spChg>
        <pc:spChg chg="mod">
          <ac:chgData name="Marco Autili" userId="3d89b20f-5ffb-4c77-9cfa-572ff4be301d" providerId="ADAL" clId="{EC6D5EBE-A8C4-6742-9C9F-FD4937D6701C}" dt="2025-03-27T18:02:48.987" v="45" actId="20577"/>
          <ac:spMkLst>
            <pc:docMk/>
            <pc:sldMk cId="2390141074" sldId="915"/>
            <ac:spMk id="25" creationId="{00000000-0000-0000-0000-000000000000}"/>
          </ac:spMkLst>
        </pc:spChg>
        <pc:picChg chg="mod">
          <ac:chgData name="Marco Autili" userId="3d89b20f-5ffb-4c77-9cfa-572ff4be301d" providerId="ADAL" clId="{EC6D5EBE-A8C4-6742-9C9F-FD4937D6701C}" dt="2025-03-27T18:04:07.509" v="135" actId="1076"/>
          <ac:picMkLst>
            <pc:docMk/>
            <pc:sldMk cId="2390141074" sldId="915"/>
            <ac:picMk id="12" creationId="{00000000-0000-0000-0000-000000000000}"/>
          </ac:picMkLst>
        </pc:picChg>
      </pc:sldChg>
      <pc:sldChg chg="modSp mod">
        <pc:chgData name="Marco Autili" userId="3d89b20f-5ffb-4c77-9cfa-572ff4be301d" providerId="ADAL" clId="{EC6D5EBE-A8C4-6742-9C9F-FD4937D6701C}" dt="2025-04-03T13:32:33.244" v="885" actId="1035"/>
        <pc:sldMkLst>
          <pc:docMk/>
          <pc:sldMk cId="4231167040" sldId="917"/>
        </pc:sldMkLst>
        <pc:spChg chg="mod">
          <ac:chgData name="Marco Autili" userId="3d89b20f-5ffb-4c77-9cfa-572ff4be301d" providerId="ADAL" clId="{EC6D5EBE-A8C4-6742-9C9F-FD4937D6701C}" dt="2025-03-28T13:17:38.913" v="383" actId="115"/>
          <ac:spMkLst>
            <pc:docMk/>
            <pc:sldMk cId="4231167040" sldId="917"/>
            <ac:spMk id="2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30:10.026" v="872" actId="14100"/>
          <ac:spMkLst>
            <pc:docMk/>
            <pc:sldMk cId="4231167040" sldId="917"/>
            <ac:spMk id="3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32:33.244" v="885" actId="1035"/>
          <ac:spMkLst>
            <pc:docMk/>
            <pc:sldMk cId="4231167040" sldId="917"/>
            <ac:spMk id="8" creationId="{00000000-0000-0000-0000-000000000000}"/>
          </ac:spMkLst>
        </pc:spChg>
        <pc:picChg chg="mod">
          <ac:chgData name="Marco Autili" userId="3d89b20f-5ffb-4c77-9cfa-572ff4be301d" providerId="ADAL" clId="{EC6D5EBE-A8C4-6742-9C9F-FD4937D6701C}" dt="2025-04-03T13:32:14.682" v="873" actId="14100"/>
          <ac:picMkLst>
            <pc:docMk/>
            <pc:sldMk cId="4231167040" sldId="917"/>
            <ac:picMk id="9" creationId="{00000000-0000-0000-0000-000000000000}"/>
          </ac:picMkLst>
        </pc:picChg>
        <pc:cxnChg chg="mod">
          <ac:chgData name="Marco Autili" userId="3d89b20f-5ffb-4c77-9cfa-572ff4be301d" providerId="ADAL" clId="{EC6D5EBE-A8C4-6742-9C9F-FD4937D6701C}" dt="2025-04-03T13:32:33.244" v="885" actId="1035"/>
          <ac:cxnSpMkLst>
            <pc:docMk/>
            <pc:sldMk cId="4231167040" sldId="917"/>
            <ac:cxnSpMk id="13" creationId="{00000000-0000-0000-0000-000000000000}"/>
          </ac:cxnSpMkLst>
        </pc:cxnChg>
      </pc:sldChg>
      <pc:sldChg chg="addSp modSp mod">
        <pc:chgData name="Marco Autili" userId="3d89b20f-5ffb-4c77-9cfa-572ff4be301d" providerId="ADAL" clId="{EC6D5EBE-A8C4-6742-9C9F-FD4937D6701C}" dt="2025-04-03T13:52:31.713" v="988" actId="14100"/>
        <pc:sldMkLst>
          <pc:docMk/>
          <pc:sldMk cId="569058677" sldId="931"/>
        </pc:sldMkLst>
        <pc:cxnChg chg="add mod">
          <ac:chgData name="Marco Autili" userId="3d89b20f-5ffb-4c77-9cfa-572ff4be301d" providerId="ADAL" clId="{EC6D5EBE-A8C4-6742-9C9F-FD4937D6701C}" dt="2025-04-03T13:52:31.713" v="988" actId="14100"/>
          <ac:cxnSpMkLst>
            <pc:docMk/>
            <pc:sldMk cId="569058677" sldId="931"/>
            <ac:cxnSpMk id="3" creationId="{BB0CCB43-AA02-54C5-4BC3-905B0AD6D7E8}"/>
          </ac:cxnSpMkLst>
        </pc:cxnChg>
      </pc:sldChg>
      <pc:sldChg chg="addSp modSp mod modNotesTx">
        <pc:chgData name="Marco Autili" userId="3d89b20f-5ffb-4c77-9cfa-572ff4be301d" providerId="ADAL" clId="{EC6D5EBE-A8C4-6742-9C9F-FD4937D6701C}" dt="2025-04-03T14:03:38.524" v="1278" actId="20577"/>
        <pc:sldMkLst>
          <pc:docMk/>
          <pc:sldMk cId="1095151633" sldId="933"/>
        </pc:sldMkLst>
        <pc:spChg chg="add mod">
          <ac:chgData name="Marco Autili" userId="3d89b20f-5ffb-4c77-9cfa-572ff4be301d" providerId="ADAL" clId="{EC6D5EBE-A8C4-6742-9C9F-FD4937D6701C}" dt="2025-04-03T14:01:12.428" v="1020" actId="20577"/>
          <ac:spMkLst>
            <pc:docMk/>
            <pc:sldMk cId="1095151633" sldId="933"/>
            <ac:spMk id="12" creationId="{1D422B6D-E268-B822-5EB3-6C958B1AF15F}"/>
          </ac:spMkLst>
        </pc:spChg>
      </pc:sldChg>
      <pc:sldChg chg="modSp mod">
        <pc:chgData name="Marco Autili" userId="3d89b20f-5ffb-4c77-9cfa-572ff4be301d" providerId="ADAL" clId="{EC6D5EBE-A8C4-6742-9C9F-FD4937D6701C}" dt="2025-03-27T18:07:05.128" v="177" actId="20577"/>
        <pc:sldMkLst>
          <pc:docMk/>
          <pc:sldMk cId="1176818813" sldId="935"/>
        </pc:sldMkLst>
        <pc:spChg chg="mod">
          <ac:chgData name="Marco Autili" userId="3d89b20f-5ffb-4c77-9cfa-572ff4be301d" providerId="ADAL" clId="{EC6D5EBE-A8C4-6742-9C9F-FD4937D6701C}" dt="2025-03-27T18:07:05.128" v="177" actId="20577"/>
          <ac:spMkLst>
            <pc:docMk/>
            <pc:sldMk cId="1176818813" sldId="935"/>
            <ac:spMk id="3" creationId="{00000000-0000-0000-0000-000000000000}"/>
          </ac:spMkLst>
        </pc:spChg>
      </pc:sldChg>
      <pc:sldChg chg="modSp mod">
        <pc:chgData name="Marco Autili" userId="3d89b20f-5ffb-4c77-9cfa-572ff4be301d" providerId="ADAL" clId="{EC6D5EBE-A8C4-6742-9C9F-FD4937D6701C}" dt="2025-03-28T11:36:17.114" v="214" actId="20577"/>
        <pc:sldMkLst>
          <pc:docMk/>
          <pc:sldMk cId="3874533622" sldId="938"/>
        </pc:sldMkLst>
        <pc:spChg chg="mod">
          <ac:chgData name="Marco Autili" userId="3d89b20f-5ffb-4c77-9cfa-572ff4be301d" providerId="ADAL" clId="{EC6D5EBE-A8C4-6742-9C9F-FD4937D6701C}" dt="2025-03-28T11:36:17.114" v="214" actId="20577"/>
          <ac:spMkLst>
            <pc:docMk/>
            <pc:sldMk cId="3874533622" sldId="938"/>
            <ac:spMk id="5" creationId="{660D52AD-6BAE-A297-A5BD-3B0FDDBA2BE7}"/>
          </ac:spMkLst>
        </pc:spChg>
        <pc:spChg chg="mod">
          <ac:chgData name="Marco Autili" userId="3d89b20f-5ffb-4c77-9cfa-572ff4be301d" providerId="ADAL" clId="{EC6D5EBE-A8C4-6742-9C9F-FD4937D6701C}" dt="2025-03-28T11:36:03.343" v="203" actId="20577"/>
          <ac:spMkLst>
            <pc:docMk/>
            <pc:sldMk cId="3874533622" sldId="938"/>
            <ac:spMk id="6" creationId="{53956272-8A3D-4F54-05C8-32EB348AD581}"/>
          </ac:spMkLst>
        </pc:spChg>
        <pc:spChg chg="mod">
          <ac:chgData name="Marco Autili" userId="3d89b20f-5ffb-4c77-9cfa-572ff4be301d" providerId="ADAL" clId="{EC6D5EBE-A8C4-6742-9C9F-FD4937D6701C}" dt="2025-03-28T11:36:10.363" v="206" actId="20577"/>
          <ac:spMkLst>
            <pc:docMk/>
            <pc:sldMk cId="3874533622" sldId="938"/>
            <ac:spMk id="7" creationId="{F0BCA77B-E791-7305-B100-DE47203B06E8}"/>
          </ac:spMkLst>
        </pc:spChg>
      </pc:sldChg>
      <pc:sldChg chg="modSp mod">
        <pc:chgData name="Marco Autili" userId="3d89b20f-5ffb-4c77-9cfa-572ff4be301d" providerId="ADAL" clId="{EC6D5EBE-A8C4-6742-9C9F-FD4937D6701C}" dt="2025-04-03T13:17:47.321" v="752" actId="20577"/>
        <pc:sldMkLst>
          <pc:docMk/>
          <pc:sldMk cId="1435010066" sldId="939"/>
        </pc:sldMkLst>
        <pc:spChg chg="mod">
          <ac:chgData name="Marco Autili" userId="3d89b20f-5ffb-4c77-9cfa-572ff4be301d" providerId="ADAL" clId="{EC6D5EBE-A8C4-6742-9C9F-FD4937D6701C}" dt="2025-04-03T13:17:47.321" v="752" actId="20577"/>
          <ac:spMkLst>
            <pc:docMk/>
            <pc:sldMk cId="1435010066" sldId="939"/>
            <ac:spMk id="2" creationId="{A3085B3E-B5D3-064F-9E75-BAD69FCD3260}"/>
          </ac:spMkLst>
        </pc:spChg>
      </pc:sldChg>
      <pc:sldChg chg="addSp modSp mod">
        <pc:chgData name="Marco Autili" userId="3d89b20f-5ffb-4c77-9cfa-572ff4be301d" providerId="ADAL" clId="{EC6D5EBE-A8C4-6742-9C9F-FD4937D6701C}" dt="2025-04-03T13:18:48.245" v="768" actId="1037"/>
        <pc:sldMkLst>
          <pc:docMk/>
          <pc:sldMk cId="1224739459" sldId="940"/>
        </pc:sldMkLst>
        <pc:spChg chg="mod">
          <ac:chgData name="Marco Autili" userId="3d89b20f-5ffb-4c77-9cfa-572ff4be301d" providerId="ADAL" clId="{EC6D5EBE-A8C4-6742-9C9F-FD4937D6701C}" dt="2025-04-03T13:17:43.409" v="751" actId="20577"/>
          <ac:spMkLst>
            <pc:docMk/>
            <pc:sldMk cId="1224739459" sldId="940"/>
            <ac:spMk id="2" creationId="{598ACE6C-5F12-414B-9CEF-6526BA044326}"/>
          </ac:spMkLst>
        </pc:spChg>
        <pc:spChg chg="add mod">
          <ac:chgData name="Marco Autili" userId="3d89b20f-5ffb-4c77-9cfa-572ff4be301d" providerId="ADAL" clId="{EC6D5EBE-A8C4-6742-9C9F-FD4937D6701C}" dt="2025-04-03T13:18:48.245" v="768" actId="1037"/>
          <ac:spMkLst>
            <pc:docMk/>
            <pc:sldMk cId="1224739459" sldId="940"/>
            <ac:spMk id="3" creationId="{157A8638-918D-F79F-230E-F6FE87CFCC22}"/>
          </ac:spMkLst>
        </pc:spChg>
      </pc:sldChg>
      <pc:sldChg chg="modSp mod">
        <pc:chgData name="Marco Autili" userId="3d89b20f-5ffb-4c77-9cfa-572ff4be301d" providerId="ADAL" clId="{EC6D5EBE-A8C4-6742-9C9F-FD4937D6701C}" dt="2025-04-03T13:35:47.152" v="922" actId="108"/>
        <pc:sldMkLst>
          <pc:docMk/>
          <pc:sldMk cId="2806790570" sldId="1105"/>
        </pc:sldMkLst>
        <pc:spChg chg="mod">
          <ac:chgData name="Marco Autili" userId="3d89b20f-5ffb-4c77-9cfa-572ff4be301d" providerId="ADAL" clId="{EC6D5EBE-A8C4-6742-9C9F-FD4937D6701C}" dt="2025-03-28T13:12:23.678" v="250" actId="115"/>
          <ac:spMkLst>
            <pc:docMk/>
            <pc:sldMk cId="2806790570" sldId="1105"/>
            <ac:spMk id="2" creationId="{8FF75B7A-A48D-1F9F-16BD-F1331AB2183B}"/>
          </ac:spMkLst>
        </pc:spChg>
        <pc:spChg chg="mod">
          <ac:chgData name="Marco Autili" userId="3d89b20f-5ffb-4c77-9cfa-572ff4be301d" providerId="ADAL" clId="{EC6D5EBE-A8C4-6742-9C9F-FD4937D6701C}" dt="2025-04-03T13:35:47.152" v="922" actId="108"/>
          <ac:spMkLst>
            <pc:docMk/>
            <pc:sldMk cId="2806790570" sldId="1105"/>
            <ac:spMk id="3" creationId="{3E152A5A-50C2-F746-98D9-E253B4D98CD8}"/>
          </ac:spMkLst>
        </pc:spChg>
      </pc:sldChg>
      <pc:sldChg chg="addSp delSp modSp mod">
        <pc:chgData name="Marco Autili" userId="3d89b20f-5ffb-4c77-9cfa-572ff4be301d" providerId="ADAL" clId="{EC6D5EBE-A8C4-6742-9C9F-FD4937D6701C}" dt="2025-03-28T14:04:59.675" v="750" actId="478"/>
        <pc:sldMkLst>
          <pc:docMk/>
          <pc:sldMk cId="165769758" sldId="1106"/>
        </pc:sldMkLst>
      </pc:sldChg>
      <pc:sldChg chg="modSp mod">
        <pc:chgData name="Marco Autili" userId="3d89b20f-5ffb-4c77-9cfa-572ff4be301d" providerId="ADAL" clId="{EC6D5EBE-A8C4-6742-9C9F-FD4937D6701C}" dt="2025-04-03T13:19:28.046" v="773" actId="20577"/>
        <pc:sldMkLst>
          <pc:docMk/>
          <pc:sldMk cId="2244322203" sldId="1107"/>
        </pc:sldMkLst>
        <pc:spChg chg="mod">
          <ac:chgData name="Marco Autili" userId="3d89b20f-5ffb-4c77-9cfa-572ff4be301d" providerId="ADAL" clId="{EC6D5EBE-A8C4-6742-9C9F-FD4937D6701C}" dt="2025-04-03T13:19:28.046" v="773" actId="20577"/>
          <ac:spMkLst>
            <pc:docMk/>
            <pc:sldMk cId="2244322203" sldId="1107"/>
            <ac:spMk id="11" creationId="{36AB33DE-DF66-074A-902D-60E884AC40D9}"/>
          </ac:spMkLst>
        </pc:spChg>
      </pc:sldChg>
      <pc:sldChg chg="addSp delSp modSp new mod modNotesTx">
        <pc:chgData name="Marco Autili" userId="3d89b20f-5ffb-4c77-9cfa-572ff4be301d" providerId="ADAL" clId="{EC6D5EBE-A8C4-6742-9C9F-FD4937D6701C}" dt="2025-03-28T13:10:08.355" v="231" actId="1036"/>
        <pc:sldMkLst>
          <pc:docMk/>
          <pc:sldMk cId="2707617957" sldId="1109"/>
        </pc:sldMkLst>
        <pc:spChg chg="mod">
          <ac:chgData name="Marco Autili" userId="3d89b20f-5ffb-4c77-9cfa-572ff4be301d" providerId="ADAL" clId="{EC6D5EBE-A8C4-6742-9C9F-FD4937D6701C}" dt="2025-03-28T12:00:21.500" v="224" actId="404"/>
          <ac:spMkLst>
            <pc:docMk/>
            <pc:sldMk cId="2707617957" sldId="1109"/>
            <ac:spMk id="2" creationId="{44C516C2-1AC2-733B-9882-B9D727E668A3}"/>
          </ac:spMkLst>
        </pc:spChg>
        <pc:picChg chg="add mod">
          <ac:chgData name="Marco Autili" userId="3d89b20f-5ffb-4c77-9cfa-572ff4be301d" providerId="ADAL" clId="{EC6D5EBE-A8C4-6742-9C9F-FD4937D6701C}" dt="2025-03-28T11:59:58.685" v="216"/>
          <ac:picMkLst>
            <pc:docMk/>
            <pc:sldMk cId="2707617957" sldId="1109"/>
            <ac:picMk id="8" creationId="{05669279-2AFA-25CA-4F93-B432A37E0D58}"/>
          </ac:picMkLst>
        </pc:picChg>
        <pc:cxnChg chg="add mod">
          <ac:chgData name="Marco Autili" userId="3d89b20f-5ffb-4c77-9cfa-572ff4be301d" providerId="ADAL" clId="{EC6D5EBE-A8C4-6742-9C9F-FD4937D6701C}" dt="2025-03-28T13:10:08.355" v="231" actId="1036"/>
          <ac:cxnSpMkLst>
            <pc:docMk/>
            <pc:sldMk cId="2707617957" sldId="1109"/>
            <ac:cxnSpMk id="9" creationId="{1E0B2D7E-F9EA-BFA5-C2E2-3AF270B1938F}"/>
          </ac:cxnSpMkLst>
        </pc:cxnChg>
      </pc:sldChg>
      <pc:sldChg chg="addSp delSp modSp new mod">
        <pc:chgData name="Marco Autili" userId="3d89b20f-5ffb-4c77-9cfa-572ff4be301d" providerId="ADAL" clId="{EC6D5EBE-A8C4-6742-9C9F-FD4937D6701C}" dt="2025-04-03T13:19:55.991" v="774" actId="20577"/>
        <pc:sldMkLst>
          <pc:docMk/>
          <pc:sldMk cId="806219096" sldId="1110"/>
        </pc:sldMkLst>
        <pc:spChg chg="mod">
          <ac:chgData name="Marco Autili" userId="3d89b20f-5ffb-4c77-9cfa-572ff4be301d" providerId="ADAL" clId="{EC6D5EBE-A8C4-6742-9C9F-FD4937D6701C}" dt="2025-03-28T13:21:51.342" v="689" actId="404"/>
          <ac:spMkLst>
            <pc:docMk/>
            <pc:sldMk cId="806219096" sldId="1110"/>
            <ac:spMk id="2" creationId="{8DCB5360-BBE0-46F5-F991-0417F94A166A}"/>
          </ac:spMkLst>
        </pc:spChg>
        <pc:spChg chg="add del mod">
          <ac:chgData name="Marco Autili" userId="3d89b20f-5ffb-4c77-9cfa-572ff4be301d" providerId="ADAL" clId="{EC6D5EBE-A8C4-6742-9C9F-FD4937D6701C}" dt="2025-04-03T13:19:55.991" v="774" actId="20577"/>
          <ac:spMkLst>
            <pc:docMk/>
            <pc:sldMk cId="806219096" sldId="1110"/>
            <ac:spMk id="3" creationId="{0235F0DB-543D-8302-63F3-E627AC0E4A36}"/>
          </ac:spMkLst>
        </pc:spChg>
      </pc:sldChg>
      <pc:sldChg chg="addSp delSp modSp add mod modNotesTx">
        <pc:chgData name="Marco Autili" userId="3d89b20f-5ffb-4c77-9cfa-572ff4be301d" providerId="ADAL" clId="{EC6D5EBE-A8C4-6742-9C9F-FD4937D6701C}" dt="2025-04-03T13:36:26.461" v="977" actId="1037"/>
        <pc:sldMkLst>
          <pc:docMk/>
          <pc:sldMk cId="4029234947" sldId="1111"/>
        </pc:sldMkLst>
        <pc:spChg chg="mod">
          <ac:chgData name="Marco Autili" userId="3d89b20f-5ffb-4c77-9cfa-572ff4be301d" providerId="ADAL" clId="{EC6D5EBE-A8C4-6742-9C9F-FD4937D6701C}" dt="2025-03-28T13:26:27.370" v="705"/>
          <ac:spMkLst>
            <pc:docMk/>
            <pc:sldMk cId="4029234947" sldId="1111"/>
            <ac:spMk id="2" creationId="{68E7A7FC-4064-3888-98C0-C618A022EA5F}"/>
          </ac:spMkLst>
        </pc:spChg>
        <pc:picChg chg="add mod">
          <ac:chgData name="Marco Autili" userId="3d89b20f-5ffb-4c77-9cfa-572ff4be301d" providerId="ADAL" clId="{EC6D5EBE-A8C4-6742-9C9F-FD4937D6701C}" dt="2025-03-28T13:28:30.291" v="714" actId="167"/>
          <ac:picMkLst>
            <pc:docMk/>
            <pc:sldMk cId="4029234947" sldId="1111"/>
            <ac:picMk id="15" creationId="{905C52A1-AEFB-514C-3007-5CE7F0DC1424}"/>
          </ac:picMkLst>
        </pc:picChg>
        <pc:cxnChg chg="add mod">
          <ac:chgData name="Marco Autili" userId="3d89b20f-5ffb-4c77-9cfa-572ff4be301d" providerId="ADAL" clId="{EC6D5EBE-A8C4-6742-9C9F-FD4937D6701C}" dt="2025-04-03T13:36:26.461" v="977" actId="1037"/>
          <ac:cxnSpMkLst>
            <pc:docMk/>
            <pc:sldMk cId="4029234947" sldId="1111"/>
            <ac:cxnSpMk id="3" creationId="{6A5E7561-1CC2-9349-83FD-D7A3611E22EF}"/>
          </ac:cxnSpMkLst>
        </pc:cxnChg>
        <pc:cxnChg chg="mod">
          <ac:chgData name="Marco Autili" userId="3d89b20f-5ffb-4c77-9cfa-572ff4be301d" providerId="ADAL" clId="{EC6D5EBE-A8C4-6742-9C9F-FD4937D6701C}" dt="2025-03-28T13:28:33.284" v="715" actId="1076"/>
          <ac:cxnSpMkLst>
            <pc:docMk/>
            <pc:sldMk cId="4029234947" sldId="1111"/>
            <ac:cxnSpMk id="9" creationId="{2F8E26E2-56EB-DFAE-2469-6F353C5EC739}"/>
          </ac:cxnSpMkLst>
        </pc:cxnChg>
        <pc:cxnChg chg="add mod">
          <ac:chgData name="Marco Autili" userId="3d89b20f-5ffb-4c77-9cfa-572ff4be301d" providerId="ADAL" clId="{EC6D5EBE-A8C4-6742-9C9F-FD4937D6701C}" dt="2025-03-28T13:28:53.907" v="719" actId="1076"/>
          <ac:cxnSpMkLst>
            <pc:docMk/>
            <pc:sldMk cId="4029234947" sldId="1111"/>
            <ac:cxnSpMk id="16" creationId="{522A16FC-68E7-1691-4E63-A2D164797F4E}"/>
          </ac:cxnSpMkLst>
        </pc:cxnChg>
      </pc:sldChg>
    </pc:docChg>
  </pc:docChgLst>
  <pc:docChgLst>
    <pc:chgData name="Marco Autili" userId="3d89b20f-5ffb-4c77-9cfa-572ff4be301d" providerId="ADAL" clId="{00AB8BAE-ABDE-D84A-97C0-882EC5F3FA83}"/>
    <pc:docChg chg="custSel modSld">
      <pc:chgData name="Marco Autili" userId="3d89b20f-5ffb-4c77-9cfa-572ff4be301d" providerId="ADAL" clId="{00AB8BAE-ABDE-D84A-97C0-882EC5F3FA83}" dt="2024-04-11T09:54:49.085" v="114" actId="27636"/>
      <pc:docMkLst>
        <pc:docMk/>
      </pc:docMkLst>
      <pc:sldChg chg="modSp mod">
        <pc:chgData name="Marco Autili" userId="3d89b20f-5ffb-4c77-9cfa-572ff4be301d" providerId="ADAL" clId="{00AB8BAE-ABDE-D84A-97C0-882EC5F3FA83}" dt="2024-04-11T09:54:49.085" v="114" actId="27636"/>
        <pc:sldMkLst>
          <pc:docMk/>
          <pc:sldMk cId="1176818813" sldId="935"/>
        </pc:sldMkLst>
      </pc:sldChg>
    </pc:docChg>
  </pc:docChgLst>
  <pc:docChgLst>
    <pc:chgData name="Marco Autili" userId="3d89b20f-5ffb-4c77-9cfa-572ff4be301d" providerId="ADAL" clId="{53953502-7167-6746-9BD6-F712EAF936DB}"/>
    <pc:docChg chg="undo custSel addSld delSld modSld sldOrd">
      <pc:chgData name="Marco Autili" userId="3d89b20f-5ffb-4c77-9cfa-572ff4be301d" providerId="ADAL" clId="{53953502-7167-6746-9BD6-F712EAF936DB}" dt="2023-04-27T14:00:12.411" v="49" actId="113"/>
      <pc:docMkLst>
        <pc:docMk/>
      </pc:docMkLst>
      <pc:sldChg chg="modSp mod ord modNotesTx">
        <pc:chgData name="Marco Autili" userId="3d89b20f-5ffb-4c77-9cfa-572ff4be301d" providerId="ADAL" clId="{53953502-7167-6746-9BD6-F712EAF936DB}" dt="2023-04-27T14:00:12.411" v="49" actId="113"/>
        <pc:sldMkLst>
          <pc:docMk/>
          <pc:sldMk cId="1176818813" sldId="935"/>
        </pc:sldMkLst>
      </pc:sldChg>
      <pc:sldChg chg="addSp modSp mod">
        <pc:chgData name="Marco Autili" userId="3d89b20f-5ffb-4c77-9cfa-572ff4be301d" providerId="ADAL" clId="{53953502-7167-6746-9BD6-F712EAF936DB}" dt="2023-04-27T12:52:02.929" v="4" actId="1076"/>
        <pc:sldMkLst>
          <pc:docMk/>
          <pc:sldMk cId="3874533622" sldId="938"/>
        </pc:sldMkLst>
      </pc:sldChg>
      <pc:sldChg chg="modSp mod">
        <pc:chgData name="Marco Autili" userId="3d89b20f-5ffb-4c77-9cfa-572ff4be301d" providerId="ADAL" clId="{53953502-7167-6746-9BD6-F712EAF936DB}" dt="2023-04-27T13:22:11.231" v="8" actId="207"/>
        <pc:sldMkLst>
          <pc:docMk/>
          <pc:sldMk cId="2806790570" sldId="1105"/>
        </pc:sldMkLst>
      </pc:sldChg>
      <pc:sldChg chg="modSp mod">
        <pc:chgData name="Marco Autili" userId="3d89b20f-5ffb-4c77-9cfa-572ff4be301d" providerId="ADAL" clId="{53953502-7167-6746-9BD6-F712EAF936DB}" dt="2023-04-27T13:49:28.638" v="43" actId="207"/>
        <pc:sldMkLst>
          <pc:docMk/>
          <pc:sldMk cId="165769758" sldId="1106"/>
        </pc:sldMkLst>
      </pc:sldChg>
      <pc:sldChg chg="modSp new del mod">
        <pc:chgData name="Marco Autili" userId="3d89b20f-5ffb-4c77-9cfa-572ff4be301d" providerId="ADAL" clId="{53953502-7167-6746-9BD6-F712EAF936DB}" dt="2023-04-27T13:48:38.475" v="36" actId="680"/>
        <pc:sldMkLst>
          <pc:docMk/>
          <pc:sldMk cId="2079276784" sldId="1107"/>
        </pc:sldMkLst>
      </pc:sldChg>
      <pc:sldChg chg="modSp add del mod">
        <pc:chgData name="Marco Autili" userId="3d89b20f-5ffb-4c77-9cfa-572ff4be301d" providerId="ADAL" clId="{53953502-7167-6746-9BD6-F712EAF936DB}" dt="2023-04-27T13:50:56.685" v="48"/>
        <pc:sldMkLst>
          <pc:docMk/>
          <pc:sldMk cId="3379980047" sldId="11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B38AC-E450-5B48-BDB6-2D3873A76C93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18E9-057A-434E-B76B-097F49A2929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7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8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37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63758-1444-551C-3440-5E1F9B64C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987977-FF3C-D38F-1596-D63C7132E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DE82E5-8527-BFB6-D60F-795F8EBCB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6D9DA-F142-B3A4-E9DA-1F6FC494D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89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72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68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01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20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6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68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0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32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04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5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50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0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32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78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32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976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9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30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9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9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24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2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9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9B09-B5A2-924E-A487-1028478D4296}" type="datetime1">
              <a:rPr lang="it-IT" smtClean="0"/>
              <a:t>10/05/2025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D0E0-9510-F04B-949B-2D135BF18E4B}" type="datetime1">
              <a:rPr lang="it-IT" smtClean="0"/>
              <a:t>10/05/2025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29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D971-BD2A-0F4C-B510-027FE2F0BAFB}" type="datetime1">
              <a:rPr lang="it-IT" smtClean="0"/>
              <a:t>10/05/2025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6486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4A653FD3-74C7-8045-AB93-E55D3C66F947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ABFFAD9-C28C-F046-BDF1-9CFBDED723D7}" type="slidenum">
              <a:rPr lang="en-US" noProof="0" smtClean="0"/>
              <a:pPr/>
              <a:t>‹N›</a:t>
            </a:fld>
            <a:endParaRPr lang="en-US" noProof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6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E1C2-C318-6B46-9628-349365E41D41}" type="datetime1">
              <a:rPr lang="it-IT" smtClean="0"/>
              <a:t>10/05/2025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9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960120"/>
            <a:ext cx="4347210" cy="5216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60120"/>
            <a:ext cx="4392930" cy="5216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3EE-7647-C04B-B5FF-C35CBBD4A11D}" type="datetime1">
              <a:rPr lang="it-IT" smtClean="0"/>
              <a:t>10/05/2025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3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1F9A-42E3-2E48-B90A-36BF7FEEA252}" type="datetime1">
              <a:rPr lang="it-IT" smtClean="0"/>
              <a:t>10/05/2025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78-566A-C04B-BD86-13F78A1981B0}" type="datetime1">
              <a:rPr lang="it-IT" smtClean="0"/>
              <a:t>10/05/2025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7640" y="911736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9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4D5A-A06D-4D4D-8596-49910891D0ED}" type="datetime1">
              <a:rPr lang="it-IT" smtClean="0"/>
              <a:t>10/05/2025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6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9560-299C-6046-B613-D8EC3ACB2050}" type="datetime1">
              <a:rPr lang="it-IT" smtClean="0"/>
              <a:t>10/05/2025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6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8818-ADCB-B540-AEA4-64FF44584E79}" type="datetime1">
              <a:rPr lang="it-IT" smtClean="0"/>
              <a:t>10/05/2025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6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90807"/>
            <a:ext cx="8854440" cy="74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990600"/>
            <a:ext cx="8854440" cy="5271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6486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EB44A84-981A-1B41-BC05-555ED4612FF0}" type="datetime1">
              <a:rPr lang="it-IT" smtClean="0"/>
              <a:t>10/05/2025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ABFFAD9-C28C-F046-BDF1-9CFBDED723D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6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co.autili@univaq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eople.disim.univaq.it/marco.autili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callbacks-listenablefuture-completablefutur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/jdk21-archive-download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mcat.apache.org/download-11.cg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7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6.wdp"/><Relationship Id="rId5" Type="http://schemas.openxmlformats.org/officeDocument/2006/relationships/image" Target="../media/image4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6.png"/><Relationship Id="rId14" Type="http://schemas.microsoft.com/office/2007/relationships/hdphoto" Target="../media/hdphoto8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9.png"/><Relationship Id="rId4" Type="http://schemas.microsoft.com/office/2007/relationships/hdphoto" Target="../media/hdphoto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8ECA29FC-8A92-6340-B287-7AF3201842F5}"/>
              </a:ext>
            </a:extLst>
          </p:cNvPr>
          <p:cNvSpPr txBox="1">
            <a:spLocks/>
          </p:cNvSpPr>
          <p:nvPr/>
        </p:nvSpPr>
        <p:spPr>
          <a:xfrm>
            <a:off x="276725" y="3038169"/>
            <a:ext cx="8590547" cy="3687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aleway Light" charset="0"/>
                <a:cs typeface="Raleway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rgbClr val="FF6600"/>
                </a:solidFill>
                <a:latin typeface="Raleway Light" charset="0"/>
              </a:rPr>
              <a:t>Developing Asynchronous REST WS with Apache CXF-Maven and </a:t>
            </a:r>
            <a:r>
              <a:rPr lang="en-US" sz="3600" err="1">
                <a:solidFill>
                  <a:srgbClr val="FF6600"/>
                </a:solidFill>
                <a:latin typeface="Raleway Light" charset="0"/>
              </a:rPr>
              <a:t>Asynch</a:t>
            </a:r>
            <a:endParaRPr lang="en-US" sz="1000">
              <a:latin typeface="Raleway Light" panose="020B0403030101060003" pitchFamily="34" charset="77"/>
            </a:endParaRPr>
          </a:p>
          <a:p>
            <a:endParaRPr lang="en-US">
              <a:latin typeface="Raleway Light" panose="020B0403030101060003" pitchFamily="34" charset="77"/>
            </a:endParaRPr>
          </a:p>
          <a:p>
            <a:r>
              <a:rPr lang="en-US">
                <a:latin typeface="Raleway Light" panose="020B0403030101060003" pitchFamily="34" charset="77"/>
              </a:rPr>
              <a:t>Prof. Marco Autili </a:t>
            </a:r>
          </a:p>
          <a:p>
            <a:r>
              <a:rPr lang="en-US" sz="1800">
                <a:latin typeface="Raleway Light" panose="020B0403030101060003" pitchFamily="34" charset="77"/>
              </a:rPr>
              <a:t>University of L’Aquila</a:t>
            </a:r>
          </a:p>
          <a:p>
            <a:r>
              <a:rPr lang="en-US" altLang="de-DE" sz="1400">
                <a:latin typeface="Raleway Light" panose="020B0403030101060003" pitchFamily="34" charset="77"/>
                <a:ea typeface="Verdana" panose="020B0604030504040204" pitchFamily="34" charset="0"/>
                <a:hlinkClick r:id="rId3"/>
              </a:rPr>
              <a:t>marco.autili@univaq.it</a:t>
            </a:r>
            <a:r>
              <a:rPr lang="en-US" altLang="de-DE" sz="1400">
                <a:latin typeface="Raleway Light" panose="020B0403030101060003" pitchFamily="34" charset="77"/>
                <a:ea typeface="Verdana" panose="020B0604030504040204" pitchFamily="34" charset="0"/>
              </a:rPr>
              <a:t> </a:t>
            </a:r>
          </a:p>
          <a:p>
            <a:r>
              <a:rPr lang="it-IT" sz="1400">
                <a:solidFill>
                  <a:schemeClr val="bg2">
                    <a:lumMod val="75000"/>
                  </a:schemeClr>
                </a:solidFill>
                <a:latin typeface="Raleway Light" panose="020B0403030101060003" pitchFamily="34" charset="77"/>
                <a:cs typeface="Calibri Light" panose="020F0302020204030204" pitchFamily="34" charset="0"/>
                <a:hlinkClick r:id="rId4"/>
              </a:rPr>
              <a:t>http://people.disim.univaq.it/marco.autili/</a:t>
            </a:r>
            <a:r>
              <a:rPr lang="it-IT" sz="1400">
                <a:solidFill>
                  <a:schemeClr val="bg2">
                    <a:lumMod val="75000"/>
                  </a:schemeClr>
                </a:solidFill>
                <a:latin typeface="Raleway Light" panose="020B0403030101060003" pitchFamily="34" charset="77"/>
                <a:cs typeface="Calibri Light" panose="020F0302020204030204" pitchFamily="34" charset="0"/>
              </a:rPr>
              <a:t> </a:t>
            </a:r>
          </a:p>
          <a:p>
            <a:endParaRPr lang="en-US" sz="1800">
              <a:latin typeface="Raleway Light" panose="020B0403030101060003" pitchFamily="34" charset="77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DDEC6A4-313E-B345-93EA-9FB8EE5EF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295980"/>
            <a:ext cx="77724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/>
              <a:t>Service-oriented Software Engineering</a:t>
            </a:r>
            <a:br>
              <a:rPr lang="en-US" sz="4400"/>
            </a:br>
            <a:r>
              <a:rPr lang="en-US" sz="4400"/>
              <a:t>(</a:t>
            </a:r>
            <a:r>
              <a:rPr lang="en-US" sz="4400" err="1">
                <a:solidFill>
                  <a:schemeClr val="tx1"/>
                </a:solidFill>
              </a:rPr>
              <a:t>SoSE</a:t>
            </a:r>
            <a:r>
              <a:rPr lang="en-US" sz="4400">
                <a:solidFill>
                  <a:schemeClr val="tx1"/>
                </a:solidFill>
              </a:rPr>
              <a:t>)</a:t>
            </a:r>
            <a:endParaRPr lang="en-US" sz="4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5B7A-A48D-1F9F-16BD-F1331AB2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u="sng" dirty="0">
                <a:solidFill>
                  <a:srgbClr val="FF6600"/>
                </a:solidFill>
              </a:rPr>
              <a:t>server</a:t>
            </a:r>
            <a:r>
              <a:rPr lang="en-US" sz="2800" dirty="0">
                <a:solidFill>
                  <a:srgbClr val="FF6600"/>
                </a:solidFill>
              </a:rPr>
              <a:t>-side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  <a:r>
              <a:rPr lang="en-GB" sz="2800" dirty="0"/>
              <a:t>Asynchronous request processing</a:t>
            </a:r>
            <a:endParaRPr lang="en-IT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2A5A-50C2-F746-98D9-E253B4D9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GB" dirty="0"/>
              <a:t>Request processing on the </a:t>
            </a:r>
            <a:r>
              <a:rPr lang="en-GB" b="1" u="sng" dirty="0">
                <a:solidFill>
                  <a:srgbClr val="FF6600"/>
                </a:solidFill>
              </a:rPr>
              <a:t>server</a:t>
            </a:r>
            <a:r>
              <a:rPr lang="en-GB" dirty="0"/>
              <a:t> works by default in a </a:t>
            </a:r>
            <a:r>
              <a:rPr lang="en-GB" dirty="0">
                <a:solidFill>
                  <a:srgbClr val="FF6600"/>
                </a:solidFill>
              </a:rPr>
              <a:t>synchronous processing mode</a:t>
            </a:r>
            <a:r>
              <a:rPr lang="en-GB" dirty="0"/>
              <a:t>, which means that a client connection of a </a:t>
            </a:r>
            <a:r>
              <a:rPr lang="en-GB" dirty="0">
                <a:solidFill>
                  <a:srgbClr val="FF6600"/>
                </a:solidFill>
              </a:rPr>
              <a:t>request is processed in a single I/O container thread</a:t>
            </a:r>
          </a:p>
          <a:p>
            <a:pPr>
              <a:lnSpc>
                <a:spcPct val="170000"/>
              </a:lnSpc>
            </a:pPr>
            <a:r>
              <a:rPr lang="en-GB" dirty="0"/>
              <a:t>This model is typically sufficient for processing of requests for which the processing resource method execution takes a relatively short time</a:t>
            </a:r>
          </a:p>
          <a:p>
            <a:pPr>
              <a:lnSpc>
                <a:spcPct val="170000"/>
              </a:lnSpc>
            </a:pPr>
            <a:endParaRPr lang="en-GB" dirty="0"/>
          </a:p>
          <a:p>
            <a:pPr>
              <a:lnSpc>
                <a:spcPct val="170000"/>
              </a:lnSpc>
            </a:pPr>
            <a:r>
              <a:rPr lang="en-GB" dirty="0"/>
              <a:t>When a resource method execution is known to take a </a:t>
            </a:r>
            <a:r>
              <a:rPr lang="en-GB" dirty="0">
                <a:solidFill>
                  <a:srgbClr val="FF6600"/>
                </a:solidFill>
              </a:rPr>
              <a:t>long time</a:t>
            </a:r>
            <a:r>
              <a:rPr lang="en-GB" dirty="0"/>
              <a:t> to compute the result, a </a:t>
            </a:r>
            <a:r>
              <a:rPr lang="en-GB" dirty="0">
                <a:solidFill>
                  <a:srgbClr val="FF6600"/>
                </a:solidFill>
              </a:rPr>
              <a:t>server-side asynchronous processing model</a:t>
            </a:r>
            <a:r>
              <a:rPr lang="en-GB" dirty="0"/>
              <a:t> should be used</a:t>
            </a:r>
          </a:p>
          <a:p>
            <a:pPr>
              <a:lnSpc>
                <a:spcPct val="170000"/>
              </a:lnSpc>
            </a:pPr>
            <a:r>
              <a:rPr lang="en-GB" dirty="0"/>
              <a:t>In this model, </a:t>
            </a:r>
            <a:r>
              <a:rPr lang="en-GB" dirty="0">
                <a:solidFill>
                  <a:srgbClr val="FF6600"/>
                </a:solidFill>
              </a:rPr>
              <a:t>the association </a:t>
            </a:r>
            <a:r>
              <a:rPr lang="en-GB" sz="2700" dirty="0"/>
              <a:t>between</a:t>
            </a:r>
            <a:r>
              <a:rPr lang="en-GB" dirty="0">
                <a:solidFill>
                  <a:srgbClr val="FF6600"/>
                </a:solidFill>
              </a:rPr>
              <a:t> a request processing thread </a:t>
            </a:r>
            <a:r>
              <a:rPr lang="en-GB" sz="2700" dirty="0"/>
              <a:t>and</a:t>
            </a:r>
            <a:r>
              <a:rPr lang="en-GB" dirty="0">
                <a:solidFill>
                  <a:srgbClr val="FF6600"/>
                </a:solidFill>
              </a:rPr>
              <a:t> client connection </a:t>
            </a:r>
            <a:r>
              <a:rPr lang="en-GB" sz="2700" dirty="0"/>
              <a:t>is</a:t>
            </a:r>
            <a:r>
              <a:rPr lang="en-GB" dirty="0">
                <a:solidFill>
                  <a:srgbClr val="FF6600"/>
                </a:solidFill>
              </a:rPr>
              <a:t> broken</a:t>
            </a:r>
          </a:p>
          <a:p>
            <a:pPr>
              <a:lnSpc>
                <a:spcPct val="170000"/>
              </a:lnSpc>
            </a:pPr>
            <a:endParaRPr lang="en-GB" sz="2700" dirty="0"/>
          </a:p>
          <a:p>
            <a:pPr>
              <a:lnSpc>
                <a:spcPct val="170000"/>
              </a:lnSpc>
            </a:pPr>
            <a:r>
              <a:rPr lang="en-GB" sz="2700" dirty="0"/>
              <a:t>To implement it on the </a:t>
            </a:r>
            <a:r>
              <a:rPr lang="en-GB" sz="2700" u="sng" dirty="0">
                <a:solidFill>
                  <a:srgbClr val="FF6600"/>
                </a:solidFill>
              </a:rPr>
              <a:t>server side</a:t>
            </a:r>
            <a:r>
              <a:rPr lang="en-GB" sz="2700" dirty="0"/>
              <a:t>, we will use </a:t>
            </a:r>
            <a:r>
              <a:rPr lang="en-GB" sz="2700" b="1" dirty="0" err="1">
                <a:solidFill>
                  <a:srgbClr val="FF6600"/>
                </a:solidFill>
              </a:rPr>
              <a:t>jakarta.ws.rs.core.AsyncResponse</a:t>
            </a:r>
            <a:r>
              <a:rPr lang="en-GB" sz="2700" dirty="0"/>
              <a:t> with the annotation </a:t>
            </a:r>
            <a:r>
              <a:rPr lang="en-GB" sz="2700" b="1" dirty="0">
                <a:solidFill>
                  <a:srgbClr val="FF6600"/>
                </a:solidFill>
              </a:rPr>
              <a:t>@jakarta.ws.rs.core.Suspended</a:t>
            </a:r>
            <a:endParaRPr lang="en-IT" sz="2700" b="1" dirty="0">
              <a:solidFill>
                <a:srgbClr val="FF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5ABFE-EDD8-C460-69D1-866BF596E60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A0C0-9F61-CCF7-0F7F-618AA86FE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7BBF2-760B-0C26-0642-8923EF42F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679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F0170-C715-2C3C-F345-983AC7A2C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A7FC-4064-3888-98C0-C618A022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jakarta.ws.rs.container.AsyncResponse</a:t>
            </a:r>
            <a:r>
              <a:rPr lang="en-US" sz="28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ACE7E-273A-4EB5-F8C3-788AEEF21F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266D-C89D-CFCA-6758-79BA8E73C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5760-8235-1411-3526-9D9CB523D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11</a:t>
            </a:fld>
            <a:endParaRPr lang="en-US" noProof="0"/>
          </a:p>
        </p:txBody>
      </p:sp>
      <p:cxnSp>
        <p:nvCxnSpPr>
          <p:cNvPr id="9" name="Connettore 4 12">
            <a:extLst>
              <a:ext uri="{FF2B5EF4-FFF2-40B4-BE49-F238E27FC236}">
                <a16:creationId xmlns:a16="http://schemas.microsoft.com/office/drawing/2014/main" id="{2F8E26E2-56EB-DFAE-2469-6F353C5EC739}"/>
              </a:ext>
            </a:extLst>
          </p:cNvPr>
          <p:cNvCxnSpPr>
            <a:cxnSpLocks/>
          </p:cNvCxnSpPr>
          <p:nvPr/>
        </p:nvCxnSpPr>
        <p:spPr>
          <a:xfrm flipH="1" flipV="1">
            <a:off x="1196340" y="2461189"/>
            <a:ext cx="368654" cy="10255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4 12">
            <a:extLst>
              <a:ext uri="{FF2B5EF4-FFF2-40B4-BE49-F238E27FC236}">
                <a16:creationId xmlns:a16="http://schemas.microsoft.com/office/drawing/2014/main" id="{522A16FC-68E7-1691-4E63-A2D164797F4E}"/>
              </a:ext>
            </a:extLst>
          </p:cNvPr>
          <p:cNvCxnSpPr>
            <a:cxnSpLocks/>
          </p:cNvCxnSpPr>
          <p:nvPr/>
        </p:nvCxnSpPr>
        <p:spPr>
          <a:xfrm flipH="1">
            <a:off x="6838180" y="3705092"/>
            <a:ext cx="276194" cy="173275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4 12">
            <a:extLst>
              <a:ext uri="{FF2B5EF4-FFF2-40B4-BE49-F238E27FC236}">
                <a16:creationId xmlns:a16="http://schemas.microsoft.com/office/drawing/2014/main" id="{6A5E7561-1CC2-9349-83FD-D7A3611E22EF}"/>
              </a:ext>
            </a:extLst>
          </p:cNvPr>
          <p:cNvCxnSpPr>
            <a:cxnSpLocks/>
          </p:cNvCxnSpPr>
          <p:nvPr/>
        </p:nvCxnSpPr>
        <p:spPr>
          <a:xfrm flipH="1" flipV="1">
            <a:off x="1177823" y="4698766"/>
            <a:ext cx="368654" cy="10255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0558C6E-0C56-6393-7F93-3C6A237A8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67FF39E-BDEF-F84A-4614-3EB35C102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8" y="1095468"/>
            <a:ext cx="8861522" cy="43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3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656048DB-F415-0F72-B380-82932B5FC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24" y="956806"/>
            <a:ext cx="8201352" cy="553606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>
                <a:solidFill>
                  <a:schemeClr val="tx1"/>
                </a:solidFill>
              </a:rPr>
              <a:t>Create </a:t>
            </a:r>
            <a:r>
              <a:rPr lang="en-US" sz="2800" err="1"/>
              <a:t>GreetingAsync</a:t>
            </a:r>
            <a:r>
              <a:rPr lang="en-US" sz="2800"/>
              <a:t> and </a:t>
            </a:r>
            <a:r>
              <a:rPr lang="en-US" sz="2800" err="1"/>
              <a:t>GreetingAsyncImpl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8B5172-E2AB-3346-8330-4D0F8C8C161D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12</a:t>
            </a:fld>
            <a:endParaRPr lang="en-US" noProof="0"/>
          </a:p>
        </p:txBody>
      </p:sp>
      <p:cxnSp>
        <p:nvCxnSpPr>
          <p:cNvPr id="8" name="Connettore 4 12"/>
          <p:cNvCxnSpPr>
            <a:stCxn id="9" idx="2"/>
          </p:cNvCxnSpPr>
          <p:nvPr/>
        </p:nvCxnSpPr>
        <p:spPr>
          <a:xfrm flipH="1">
            <a:off x="2135124" y="2799341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2556301" y="265534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" name="Connettore 4 12"/>
          <p:cNvCxnSpPr>
            <a:stCxn id="11" idx="2"/>
          </p:cNvCxnSpPr>
          <p:nvPr/>
        </p:nvCxnSpPr>
        <p:spPr>
          <a:xfrm flipH="1" flipV="1">
            <a:off x="2279124" y="3087341"/>
            <a:ext cx="421177" cy="14400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2700301" y="308734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177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EBA1CA21-571B-AEEF-4D45-CB2DD2D2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4" y="1178995"/>
            <a:ext cx="8908661" cy="464387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err="1">
                <a:solidFill>
                  <a:schemeClr val="tx1"/>
                </a:solidFill>
              </a:rPr>
              <a:t>Define</a:t>
            </a:r>
            <a:r>
              <a:rPr lang="it-IT" sz="2800">
                <a:solidFill>
                  <a:schemeClr val="tx1"/>
                </a:solidFill>
              </a:rPr>
              <a:t> the </a:t>
            </a:r>
            <a:r>
              <a:rPr lang="en-US" sz="2800" err="1"/>
              <a:t>GreetingAsync</a:t>
            </a:r>
            <a:r>
              <a:rPr lang="en-US" sz="2800"/>
              <a:t> Interface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AD4101-44B2-5141-B8B5-0CC2FD8FF177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13</a:t>
            </a:fld>
            <a:endParaRPr lang="en-US" noProof="0"/>
          </a:p>
        </p:txBody>
      </p:sp>
      <p:cxnSp>
        <p:nvCxnSpPr>
          <p:cNvPr id="15" name="Connettore 4 12"/>
          <p:cNvCxnSpPr>
            <a:stCxn id="16" idx="2"/>
          </p:cNvCxnSpPr>
          <p:nvPr/>
        </p:nvCxnSpPr>
        <p:spPr>
          <a:xfrm flipH="1">
            <a:off x="2556301" y="3262605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2977478" y="3118605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7" name="Connettore 4 12"/>
          <p:cNvCxnSpPr>
            <a:stCxn id="18" idx="2"/>
          </p:cNvCxnSpPr>
          <p:nvPr/>
        </p:nvCxnSpPr>
        <p:spPr>
          <a:xfrm flipH="1">
            <a:off x="2268301" y="3680275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/>
          <p:cNvSpPr/>
          <p:nvPr/>
        </p:nvSpPr>
        <p:spPr>
          <a:xfrm>
            <a:off x="2689478" y="3536275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21" name="Connettore 4 12"/>
          <p:cNvCxnSpPr>
            <a:stCxn id="22" idx="2"/>
          </p:cNvCxnSpPr>
          <p:nvPr/>
        </p:nvCxnSpPr>
        <p:spPr>
          <a:xfrm flipH="1">
            <a:off x="3862823" y="3854603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4284000" y="3710603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23" name="Connettore 4 12"/>
          <p:cNvCxnSpPr>
            <a:stCxn id="24" idx="7"/>
          </p:cNvCxnSpPr>
          <p:nvPr/>
        </p:nvCxnSpPr>
        <p:spPr>
          <a:xfrm flipV="1">
            <a:off x="1203373" y="4214338"/>
            <a:ext cx="229438" cy="172647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957550" y="4344808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737470" y="5004024"/>
            <a:ext cx="7979342" cy="1023998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  <a:prstDash val="dash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The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@Suspended</a:t>
            </a: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 annotation serves to get access to an </a:t>
            </a:r>
            <a:r>
              <a:rPr lang="en-US" sz="1400" dirty="0" err="1">
                <a:solidFill>
                  <a:srgbClr val="FF6600"/>
                </a:solidFill>
                <a:latin typeface="Raleway Light" panose="020B0403030101060003" pitchFamily="34" charset="0"/>
              </a:rPr>
              <a:t>AsyncResponse</a:t>
            </a: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 instance by injecting it into a JAX-RS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In this way, the HTTP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request becomes suspended from the current thread of execution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B6CE89-279A-9399-18FB-522AB13E4E4C}"/>
              </a:ext>
            </a:extLst>
          </p:cNvPr>
          <p:cNvSpPr/>
          <p:nvPr/>
        </p:nvSpPr>
        <p:spPr>
          <a:xfrm>
            <a:off x="4594860" y="1830604"/>
            <a:ext cx="4121952" cy="167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The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@Suspended</a:t>
            </a:r>
            <a:r>
              <a:rPr lang="en-GB" sz="1400" dirty="0">
                <a:solidFill>
                  <a:srgbClr val="FF6600"/>
                </a:solidFill>
                <a:latin typeface="Raleway Light" panose="020B0403030101060003" pitchFamily="34" charset="77"/>
              </a:rPr>
              <a:t> annotation enables server-side asynchronous request processing.</a:t>
            </a:r>
          </a:p>
          <a:p>
            <a:pPr>
              <a:lnSpc>
                <a:spcPct val="150000"/>
              </a:lnSpc>
            </a:pPr>
            <a:endParaRPr lang="en-GB" sz="1400" dirty="0">
              <a:solidFill>
                <a:srgbClr val="FF6600"/>
              </a:solidFill>
              <a:latin typeface="Raleway Light" panose="020B0403030101060003" pitchFamily="34" charset="77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FF6600"/>
                </a:solidFill>
                <a:latin typeface="Raleway Light" panose="020B0403030101060003" pitchFamily="34" charset="77"/>
              </a:rPr>
              <a:t>As it will be clearer later, it has nothing to do with the client-side asynchronous invocation...</a:t>
            </a:r>
            <a:endParaRPr lang="en-IT" sz="1400" dirty="0">
              <a:solidFill>
                <a:srgbClr val="FF6600"/>
              </a:solidFill>
              <a:latin typeface="Raleway Light" panose="020B04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9014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72B293D4-48C1-62A6-92E5-616D6F83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069053"/>
            <a:ext cx="8007493" cy="541112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err="1">
                <a:solidFill>
                  <a:schemeClr val="tx1"/>
                </a:solidFill>
              </a:rPr>
              <a:t>Define</a:t>
            </a:r>
            <a:r>
              <a:rPr lang="it-IT" sz="2800">
                <a:solidFill>
                  <a:schemeClr val="tx1"/>
                </a:solidFill>
              </a:rPr>
              <a:t> the </a:t>
            </a:r>
            <a:r>
              <a:rPr lang="en-US" sz="2800" err="1"/>
              <a:t>GreetingAsyncImpl</a:t>
            </a:r>
            <a:r>
              <a:rPr lang="en-US" sz="2800"/>
              <a:t> class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9C7914-E85F-AD43-8570-D11A198959F4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14</a:t>
            </a:fld>
            <a:endParaRPr lang="en-US" noProof="0"/>
          </a:p>
        </p:txBody>
      </p:sp>
      <p:cxnSp>
        <p:nvCxnSpPr>
          <p:cNvPr id="15" name="Connettore 4 12"/>
          <p:cNvCxnSpPr>
            <a:stCxn id="16" idx="2"/>
          </p:cNvCxnSpPr>
          <p:nvPr/>
        </p:nvCxnSpPr>
        <p:spPr>
          <a:xfrm flipH="1">
            <a:off x="3283814" y="4127097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3704991" y="3983097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7" name="Connettore 4 12"/>
          <p:cNvCxnSpPr>
            <a:stCxn id="18" idx="2"/>
          </p:cNvCxnSpPr>
          <p:nvPr/>
        </p:nvCxnSpPr>
        <p:spPr>
          <a:xfrm flipH="1" flipV="1">
            <a:off x="3427814" y="4947171"/>
            <a:ext cx="277177" cy="15324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/>
          <p:cNvSpPr/>
          <p:nvPr/>
        </p:nvSpPr>
        <p:spPr>
          <a:xfrm>
            <a:off x="3704991" y="495641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23" name="Connettore 4 12"/>
          <p:cNvCxnSpPr>
            <a:stCxn id="24" idx="7"/>
          </p:cNvCxnSpPr>
          <p:nvPr/>
        </p:nvCxnSpPr>
        <p:spPr>
          <a:xfrm flipV="1">
            <a:off x="1430050" y="4421844"/>
            <a:ext cx="229438" cy="172647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1184227" y="4552314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355600" y="1463906"/>
            <a:ext cx="7979342" cy="10618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Raleway Light" panose="020B0403030101060003" pitchFamily="34" charset="0"/>
              </a:rPr>
              <a:t>Invoking </a:t>
            </a:r>
            <a:r>
              <a:rPr lang="en-US" sz="14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resume()</a:t>
            </a:r>
            <a:r>
              <a:rPr lang="en-US" sz="1400" dirty="0">
                <a:latin typeface="Raleway Light" panose="020B0403030101060003" pitchFamily="34" charset="0"/>
              </a:rPr>
              <a:t> in this manner means that it is a successful response. So, a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status code of 200 is sent back to the client</a:t>
            </a:r>
            <a:r>
              <a:rPr lang="en-US" sz="1400" dirty="0">
                <a:latin typeface="Raleway Light" panose="020B0403030101060003" pitchFamily="34" charset="0"/>
              </a:rPr>
              <a:t>. By passing a </a:t>
            </a:r>
            <a:r>
              <a:rPr lang="en-US" sz="14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US" sz="1400" dirty="0">
                <a:latin typeface="Raleway Light" panose="020B0403030101060003" pitchFamily="34" charset="0"/>
              </a:rPr>
              <a:t> object to the </a:t>
            </a:r>
            <a:r>
              <a:rPr lang="en-US" sz="14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resume()</a:t>
            </a:r>
            <a:r>
              <a:rPr lang="en-US" sz="1400" dirty="0">
                <a:latin typeface="Raleway Light" panose="020B0403030101060003" pitchFamily="34" charset="0"/>
              </a:rPr>
              <a:t>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a more specific response is sent back</a:t>
            </a:r>
          </a:p>
        </p:txBody>
      </p:sp>
      <p:cxnSp>
        <p:nvCxnSpPr>
          <p:cNvPr id="3" name="Connettore 4 12">
            <a:extLst>
              <a:ext uri="{FF2B5EF4-FFF2-40B4-BE49-F238E27FC236}">
                <a16:creationId xmlns:a16="http://schemas.microsoft.com/office/drawing/2014/main" id="{BB0CCB43-AA02-54C5-4BC3-905B0AD6D7E8}"/>
              </a:ext>
            </a:extLst>
          </p:cNvPr>
          <p:cNvCxnSpPr>
            <a:cxnSpLocks/>
          </p:cNvCxnSpPr>
          <p:nvPr/>
        </p:nvCxnSpPr>
        <p:spPr>
          <a:xfrm flipH="1">
            <a:off x="1330661" y="3033293"/>
            <a:ext cx="283131" cy="23193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5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613F8FFC-EAC3-674D-6CB4-1B5230A1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13" y="999741"/>
            <a:ext cx="8262974" cy="558393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err="1">
                <a:solidFill>
                  <a:schemeClr val="tx1"/>
                </a:solidFill>
              </a:rPr>
              <a:t>Register</a:t>
            </a:r>
            <a:r>
              <a:rPr lang="it-IT" sz="2800">
                <a:solidFill>
                  <a:schemeClr val="tx1"/>
                </a:solidFill>
              </a:rPr>
              <a:t> the new REST </a:t>
            </a:r>
            <a:r>
              <a:rPr lang="it-IT" sz="2800" err="1">
                <a:solidFill>
                  <a:schemeClr val="tx1"/>
                </a:solidFill>
              </a:rPr>
              <a:t>interface</a:t>
            </a:r>
            <a:r>
              <a:rPr lang="it-IT" sz="2800">
                <a:solidFill>
                  <a:schemeClr val="tx1"/>
                </a:solidFill>
              </a:rPr>
              <a:t> and </a:t>
            </a:r>
            <a:r>
              <a:rPr lang="it-IT" sz="2800" err="1">
                <a:solidFill>
                  <a:schemeClr val="tx1"/>
                </a:solidFill>
              </a:rPr>
              <a:t>support</a:t>
            </a:r>
            <a:r>
              <a:rPr lang="it-IT" sz="2800">
                <a:solidFill>
                  <a:schemeClr val="tx1"/>
                </a:solidFill>
              </a:rPr>
              <a:t> </a:t>
            </a:r>
            <a:r>
              <a:rPr lang="it-IT" sz="2800" err="1">
                <a:solidFill>
                  <a:schemeClr val="tx1"/>
                </a:solidFill>
              </a:rPr>
              <a:t>Async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5F6142-001F-8947-A528-68E26AEEF8BB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15</a:t>
            </a:fld>
            <a:endParaRPr lang="en-US" noProof="0"/>
          </a:p>
        </p:txBody>
      </p:sp>
      <p:cxnSp>
        <p:nvCxnSpPr>
          <p:cNvPr id="8" name="Connettore 4 12"/>
          <p:cNvCxnSpPr>
            <a:stCxn id="9" idx="2"/>
          </p:cNvCxnSpPr>
          <p:nvPr/>
        </p:nvCxnSpPr>
        <p:spPr>
          <a:xfrm flipH="1">
            <a:off x="6501378" y="3651237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4 12"/>
          <p:cNvCxnSpPr>
            <a:stCxn id="11" idx="2"/>
          </p:cNvCxnSpPr>
          <p:nvPr/>
        </p:nvCxnSpPr>
        <p:spPr>
          <a:xfrm flipH="1" flipV="1">
            <a:off x="5608033" y="4739087"/>
            <a:ext cx="421177" cy="14400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6029210" y="4739087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7076559" y="3705385"/>
            <a:ext cx="2082681" cy="492443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sz="1300">
                <a:latin typeface="Raleway Light" panose="020B0403030101060003" pitchFamily="34" charset="0"/>
              </a:rPr>
              <a:t>Separate service classes using the </a:t>
            </a:r>
            <a:r>
              <a:rPr lang="en-US" sz="1300">
                <a:solidFill>
                  <a:srgbClr val="FF6600"/>
                </a:solidFill>
                <a:latin typeface="Raleway Light" panose="020B0403030101060003" pitchFamily="34" charset="0"/>
              </a:rPr>
              <a:t>comma</a:t>
            </a:r>
            <a:endParaRPr lang="it-IT" sz="1300">
              <a:solidFill>
                <a:srgbClr val="FF6600"/>
              </a:solidFill>
              <a:latin typeface="Raleway Light" panose="020B0403030101060003" pitchFamily="34" charset="0"/>
            </a:endParaRPr>
          </a:p>
        </p:txBody>
      </p:sp>
      <p:sp>
        <p:nvSpPr>
          <p:cNvPr id="9" name="Ovale 8"/>
          <p:cNvSpPr/>
          <p:nvPr/>
        </p:nvSpPr>
        <p:spPr>
          <a:xfrm>
            <a:off x="6922555" y="3507237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709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err="1">
                <a:solidFill>
                  <a:schemeClr val="tx1"/>
                </a:solidFill>
              </a:rPr>
              <a:t>Deploy</a:t>
            </a:r>
            <a:r>
              <a:rPr lang="it-IT" sz="2800">
                <a:solidFill>
                  <a:schemeClr val="tx1"/>
                </a:solidFill>
              </a:rPr>
              <a:t> the Service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AAB435B7-85C2-DDB2-7F77-369C6EC63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61" y="969732"/>
            <a:ext cx="7168682" cy="55231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14D7684-5222-E4B0-2ECD-8CD0FBC15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90" y="3245080"/>
            <a:ext cx="7231053" cy="2994921"/>
          </a:xfrm>
          <a:prstGeom prst="rect">
            <a:avLst/>
          </a:prstGeom>
        </p:spPr>
      </p:pic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16CFDC-C932-6342-8390-4484A492270E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16</a:t>
            </a:fld>
            <a:endParaRPr lang="en-US" noProof="0"/>
          </a:p>
        </p:txBody>
      </p:sp>
      <p:cxnSp>
        <p:nvCxnSpPr>
          <p:cNvPr id="8" name="Connettore 4 12"/>
          <p:cNvCxnSpPr>
            <a:stCxn id="9" idx="2"/>
          </p:cNvCxnSpPr>
          <p:nvPr/>
        </p:nvCxnSpPr>
        <p:spPr>
          <a:xfrm flipH="1">
            <a:off x="5196090" y="2810436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5617267" y="2666436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" name="Connettore 4 12"/>
          <p:cNvCxnSpPr>
            <a:stCxn id="11" idx="2"/>
          </p:cNvCxnSpPr>
          <p:nvPr/>
        </p:nvCxnSpPr>
        <p:spPr>
          <a:xfrm flipH="1" flipV="1">
            <a:off x="4963532" y="4548072"/>
            <a:ext cx="421177" cy="14400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5384709" y="4548072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5151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GreetingRestClientMaven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2EF31E-D869-CD4C-A6B1-50769005870B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17</a:t>
            </a:fld>
            <a:endParaRPr lang="en-US" noProof="0"/>
          </a:p>
        </p:txBody>
      </p:sp>
      <p:cxnSp>
        <p:nvCxnSpPr>
          <p:cNvPr id="12" name="Connettore 4 12"/>
          <p:cNvCxnSpPr>
            <a:stCxn id="14" idx="2"/>
          </p:cNvCxnSpPr>
          <p:nvPr/>
        </p:nvCxnSpPr>
        <p:spPr>
          <a:xfrm flipH="1">
            <a:off x="5824067" y="3123351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6245244" y="297935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78899F1-783B-62E4-772F-09ADCC5DF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1" y="970934"/>
            <a:ext cx="8183417" cy="552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4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DD82241B-08A0-4241-8A07-B9F706CF4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9" y="996159"/>
            <a:ext cx="8379212" cy="548401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ClientAsyncBlockingPolling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13F0C9-A346-F841-B5A5-F306273CE6A5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18</a:t>
            </a:fld>
            <a:endParaRPr lang="en-US" noProof="0"/>
          </a:p>
        </p:txBody>
      </p:sp>
      <p:cxnSp>
        <p:nvCxnSpPr>
          <p:cNvPr id="19" name="Connettore 4 12"/>
          <p:cNvCxnSpPr>
            <a:stCxn id="20" idx="1"/>
          </p:cNvCxnSpPr>
          <p:nvPr/>
        </p:nvCxnSpPr>
        <p:spPr>
          <a:xfrm flipH="1" flipV="1">
            <a:off x="4421730" y="4705814"/>
            <a:ext cx="1934602" cy="122355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6356332" y="4412670"/>
            <a:ext cx="1460535" cy="830997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(blocking method)</a:t>
            </a:r>
          </a:p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Blocked here </a:t>
            </a:r>
            <a:r>
              <a:rPr lang="en-US" sz="1200">
                <a:latin typeface="Raleway Light" panose="020B0403030101060003" pitchFamily="34" charset="0"/>
              </a:rPr>
              <a:t>until the response is available</a:t>
            </a:r>
          </a:p>
        </p:txBody>
      </p:sp>
      <p:cxnSp>
        <p:nvCxnSpPr>
          <p:cNvPr id="24" name="Connettore 4 12"/>
          <p:cNvCxnSpPr>
            <a:cxnSpLocks/>
          </p:cNvCxnSpPr>
          <p:nvPr/>
        </p:nvCxnSpPr>
        <p:spPr>
          <a:xfrm>
            <a:off x="589862" y="3902300"/>
            <a:ext cx="870876" cy="178066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/>
          <p:cNvSpPr/>
          <p:nvPr/>
        </p:nvSpPr>
        <p:spPr>
          <a:xfrm rot="21576732">
            <a:off x="34528" y="2697549"/>
            <a:ext cx="1310833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(Asynchronous invocation)</a:t>
            </a:r>
            <a:b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 dirty="0">
                <a:latin typeface="Raleway Light" panose="020B0403030101060003" pitchFamily="34" charset="0"/>
              </a:rPr>
              <a:t>The service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returns the control immediately</a:t>
            </a:r>
            <a:endParaRPr lang="en-US" sz="1200" dirty="0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82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magine 33">
            <a:extLst>
              <a:ext uri="{FF2B5EF4-FFF2-40B4-BE49-F238E27FC236}">
                <a16:creationId xmlns:a16="http://schemas.microsoft.com/office/drawing/2014/main" id="{0D67FA9A-6D8C-6408-9DB8-43543864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12" y="1063043"/>
            <a:ext cx="8482147" cy="2247322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50EB961A-598A-207D-B60F-CF7A5944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12" y="3844079"/>
            <a:ext cx="8512836" cy="228539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Execute the </a:t>
            </a:r>
            <a:r>
              <a:rPr lang="en-US" sz="2800" err="1"/>
              <a:t>ClientAsyncBlockingPolling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2518200" y="6492875"/>
            <a:ext cx="4107599" cy="365125"/>
          </a:xfrm>
        </p:spPr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F6824B-E022-074D-B43A-E96622677D55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10" name="Rettangolo 9"/>
          <p:cNvSpPr/>
          <p:nvPr/>
        </p:nvSpPr>
        <p:spPr>
          <a:xfrm rot="21098116">
            <a:off x="7499200" y="3192916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client</a:t>
            </a:r>
            <a:endParaRPr lang="en-US">
              <a:latin typeface="Raleway Light" panose="020B0403030101060003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170525" y="2651453"/>
            <a:ext cx="4214610" cy="48440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2225040" y="5593852"/>
            <a:ext cx="6605123" cy="42822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ttore 4 12"/>
          <p:cNvCxnSpPr/>
          <p:nvPr/>
        </p:nvCxnSpPr>
        <p:spPr>
          <a:xfrm flipH="1" flipV="1">
            <a:off x="8009803" y="5824257"/>
            <a:ext cx="303817" cy="9047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8401856" y="5861479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Rettangolo 8"/>
          <p:cNvSpPr/>
          <p:nvPr/>
        </p:nvSpPr>
        <p:spPr>
          <a:xfrm rot="21098116">
            <a:off x="6171720" y="6019206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service</a:t>
            </a:r>
            <a:endParaRPr lang="en-US">
              <a:latin typeface="Raleway Light" panose="020B0403030101060003" pitchFamily="34" charset="0"/>
            </a:endParaRPr>
          </a:p>
        </p:txBody>
      </p:sp>
      <p:cxnSp>
        <p:nvCxnSpPr>
          <p:cNvPr id="37" name="Connettore 4 12">
            <a:extLst>
              <a:ext uri="{FF2B5EF4-FFF2-40B4-BE49-F238E27FC236}">
                <a16:creationId xmlns:a16="http://schemas.microsoft.com/office/drawing/2014/main" id="{151DDF8A-C77C-B012-9922-C07F831CDC02}"/>
              </a:ext>
            </a:extLst>
          </p:cNvPr>
          <p:cNvCxnSpPr/>
          <p:nvPr/>
        </p:nvCxnSpPr>
        <p:spPr>
          <a:xfrm flipH="1">
            <a:off x="6515717" y="2872200"/>
            <a:ext cx="337253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0FC73B57-2224-FB33-D059-C467023075BD}"/>
              </a:ext>
            </a:extLst>
          </p:cNvPr>
          <p:cNvSpPr/>
          <p:nvPr/>
        </p:nvSpPr>
        <p:spPr>
          <a:xfrm>
            <a:off x="6927270" y="2728200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66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5B3E-B5D3-064F-9E75-BAD69FCD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(client-side) synchronous and asynchronous invocation (from previous lectures)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1486-F41B-A445-B496-A71F2409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90601"/>
            <a:ext cx="6013704" cy="19720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>
                <a:solidFill>
                  <a:srgbClr val="FF6600"/>
                </a:solidFill>
              </a:rPr>
              <a:t>Synchronous</a:t>
            </a:r>
            <a:r>
              <a:rPr lang="en-US" sz="1600"/>
              <a:t> means that you call a web service (or function or whatever) and wait until it returns</a:t>
            </a:r>
          </a:p>
          <a:p>
            <a:pPr>
              <a:lnSpc>
                <a:spcPct val="150000"/>
              </a:lnSpc>
            </a:pPr>
            <a:r>
              <a:rPr lang="en-US" sz="1600"/>
              <a:t>All other code execution and user interaction is stopped until the call returns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13B-BDA2-734F-827A-D88BD17145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7B4D1B-2933-4046-8201-F0CEC42142AE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98FB3-A4D1-CD48-A27F-9BA16A78F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87023-8461-D44A-9267-BF84A3A1F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</a:t>
            </a:fld>
            <a:endParaRPr lang="en-US" noProof="0"/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63EE1FD3-B7FD-AA4E-BA41-EA151CB65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1056171"/>
            <a:ext cx="2987040" cy="15909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AB33DE-DF66-074A-902D-60E884AC40D9}"/>
              </a:ext>
            </a:extLst>
          </p:cNvPr>
          <p:cNvSpPr txBox="1">
            <a:spLocks/>
          </p:cNvSpPr>
          <p:nvPr/>
        </p:nvSpPr>
        <p:spPr>
          <a:xfrm>
            <a:off x="167640" y="3115056"/>
            <a:ext cx="8808720" cy="3063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>
                <a:solidFill>
                  <a:srgbClr val="FF6600"/>
                </a:solidFill>
              </a:rPr>
              <a:t>Asynchronous</a:t>
            </a:r>
            <a:r>
              <a:rPr lang="en-US" sz="1600"/>
              <a:t> means that you do not halt all other operations while waiting for the web service call to return</a:t>
            </a:r>
          </a:p>
          <a:p>
            <a:pPr>
              <a:lnSpc>
                <a:spcPct val="150000"/>
              </a:lnSpc>
            </a:pPr>
            <a:r>
              <a:rPr lang="en-US" sz="1600"/>
              <a:t>Other code executes and/or, e.g., the user can continue to interact with the page (or program UI)</a:t>
            </a:r>
          </a:p>
          <a:p>
            <a:pPr>
              <a:lnSpc>
                <a:spcPct val="150000"/>
              </a:lnSpc>
            </a:pPr>
            <a:endParaRPr lang="en-US" sz="1600"/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According to the above descriptions, and by using a REST-oriented terminology, synchronous or asynchronous refer to the behavior of the </a:t>
            </a:r>
            <a:r>
              <a:rPr lang="en-US" sz="1600">
                <a:solidFill>
                  <a:srgbClr val="FF6600"/>
                </a:solidFill>
              </a:rPr>
              <a:t>client</a:t>
            </a:r>
            <a:r>
              <a:rPr lang="en-US" sz="1600"/>
              <a:t> (and not the server) that is </a:t>
            </a:r>
            <a:r>
              <a:rPr lang="en-US" sz="1600">
                <a:solidFill>
                  <a:srgbClr val="FF6600"/>
                </a:solidFill>
              </a:rPr>
              <a:t>requesting a resource</a:t>
            </a:r>
            <a:r>
              <a:rPr lang="en-US" sz="1600"/>
              <a:t> (or, if you want, a client that is invoking a </a:t>
            </a:r>
            <a:r>
              <a:rPr lang="en-US" sz="1600">
                <a:solidFill>
                  <a:srgbClr val="FF6600"/>
                </a:solidFill>
              </a:rPr>
              <a:t>resource method</a:t>
            </a:r>
            <a:r>
              <a:rPr lang="en-US" sz="1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501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E56F42EF-204A-4B2E-D6D2-8E4062D84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84" y="1029907"/>
            <a:ext cx="7853201" cy="512979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ClientAsyncNonBlockingPolling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320C11-E86F-1341-96E5-92FA886F7D9B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20</a:t>
            </a:fld>
            <a:endParaRPr lang="en-US" noProof="0"/>
          </a:p>
        </p:txBody>
      </p:sp>
      <p:cxnSp>
        <p:nvCxnSpPr>
          <p:cNvPr id="19" name="Connettore 4 12"/>
          <p:cNvCxnSpPr>
            <a:stCxn id="20" idx="1"/>
          </p:cNvCxnSpPr>
          <p:nvPr/>
        </p:nvCxnSpPr>
        <p:spPr>
          <a:xfrm flipH="1">
            <a:off x="3820941" y="4232406"/>
            <a:ext cx="517858" cy="8840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4338799" y="4093906"/>
            <a:ext cx="1843689" cy="27699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non-blocking method</a:t>
            </a:r>
            <a:endParaRPr lang="en-US" sz="1200">
              <a:latin typeface="Raleway Light" panose="020B0403030101060003" pitchFamily="34" charset="0"/>
            </a:endParaRPr>
          </a:p>
        </p:txBody>
      </p:sp>
      <p:cxnSp>
        <p:nvCxnSpPr>
          <p:cNvPr id="32" name="Connettore 4 12"/>
          <p:cNvCxnSpPr>
            <a:stCxn id="33" idx="1"/>
          </p:cNvCxnSpPr>
          <p:nvPr/>
        </p:nvCxnSpPr>
        <p:spPr>
          <a:xfrm flipH="1">
            <a:off x="4273806" y="4768201"/>
            <a:ext cx="724640" cy="106675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4998446" y="4445035"/>
            <a:ext cx="184368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not blocked here</a:t>
            </a:r>
          </a:p>
          <a:p>
            <a:pPr algn="ctr"/>
            <a:r>
              <a:rPr lang="en-US" sz="1200">
                <a:latin typeface="Raleway Light" panose="020B0403030101060003" pitchFamily="34" charset="0"/>
              </a:rPr>
              <a:t>the response is now available</a:t>
            </a:r>
          </a:p>
        </p:txBody>
      </p:sp>
      <p:cxnSp>
        <p:nvCxnSpPr>
          <p:cNvPr id="13" name="Connettore 4 12"/>
          <p:cNvCxnSpPr>
            <a:cxnSpLocks/>
          </p:cNvCxnSpPr>
          <p:nvPr/>
        </p:nvCxnSpPr>
        <p:spPr>
          <a:xfrm>
            <a:off x="930976" y="3600043"/>
            <a:ext cx="814947" cy="15504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24">
            <a:extLst>
              <a:ext uri="{FF2B5EF4-FFF2-40B4-BE49-F238E27FC236}">
                <a16:creationId xmlns:a16="http://schemas.microsoft.com/office/drawing/2014/main" id="{90227720-49BF-3948-AD18-30A26FD177DB}"/>
              </a:ext>
            </a:extLst>
          </p:cNvPr>
          <p:cNvSpPr/>
          <p:nvPr/>
        </p:nvSpPr>
        <p:spPr>
          <a:xfrm rot="21576732">
            <a:off x="80067" y="2371239"/>
            <a:ext cx="1310833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(Asynchronous invocation)</a:t>
            </a:r>
            <a:b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>
                <a:latin typeface="Raleway Light" panose="020B0403030101060003" pitchFamily="34" charset="0"/>
              </a:rPr>
              <a:t>The service </a:t>
            </a:r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returns the control immediately</a:t>
            </a:r>
            <a:endParaRPr lang="en-US" sz="1200">
              <a:latin typeface="Raleway Light" panose="020B0403030101060003" pitchFamily="34" charset="0"/>
            </a:endParaRPr>
          </a:p>
        </p:txBody>
      </p:sp>
      <p:cxnSp>
        <p:nvCxnSpPr>
          <p:cNvPr id="18" name="Connettore 4 12">
            <a:extLst>
              <a:ext uri="{FF2B5EF4-FFF2-40B4-BE49-F238E27FC236}">
                <a16:creationId xmlns:a16="http://schemas.microsoft.com/office/drawing/2014/main" id="{3C57F79C-4236-CD46-B779-17F6D63697DD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220807" y="4564573"/>
            <a:ext cx="599827" cy="303275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19">
            <a:extLst>
              <a:ext uri="{FF2B5EF4-FFF2-40B4-BE49-F238E27FC236}">
                <a16:creationId xmlns:a16="http://schemas.microsoft.com/office/drawing/2014/main" id="{B8F11791-D20D-2049-86DB-2BC70B11C33A}"/>
              </a:ext>
            </a:extLst>
          </p:cNvPr>
          <p:cNvSpPr/>
          <p:nvPr/>
        </p:nvSpPr>
        <p:spPr>
          <a:xfrm>
            <a:off x="76019" y="4267683"/>
            <a:ext cx="1144788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Try yourself: </a:t>
            </a:r>
            <a:b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perform some job here, and printout something ...</a:t>
            </a:r>
            <a:endParaRPr lang="en-US" sz="1200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89A8DD31-3F60-AD41-5846-2A7F12F92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3623385"/>
            <a:ext cx="8181975" cy="21717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1CF8D46-BFCB-70BE-4BD6-1CE008974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" y="1002964"/>
            <a:ext cx="8153400" cy="21336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Execute the </a:t>
            </a:r>
            <a:r>
              <a:rPr lang="en-US" sz="2800" err="1"/>
              <a:t>ClientAsyncNonBlockingPolling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2691001" y="6481445"/>
            <a:ext cx="4107599" cy="365125"/>
          </a:xfrm>
        </p:spPr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3E1EF2-B548-F343-8C0D-5A3E95F5AF6D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10" name="Rettangolo 9"/>
          <p:cNvSpPr/>
          <p:nvPr/>
        </p:nvSpPr>
        <p:spPr>
          <a:xfrm rot="21374393">
            <a:off x="7185161" y="2898593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client</a:t>
            </a:r>
            <a:endParaRPr lang="en-US">
              <a:latin typeface="Raleway Light" panose="020B0403030101060003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366543" y="2582995"/>
            <a:ext cx="3945536" cy="42813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2366543" y="5305942"/>
            <a:ext cx="6115319" cy="35539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ttore 4 12"/>
          <p:cNvCxnSpPr/>
          <p:nvPr/>
        </p:nvCxnSpPr>
        <p:spPr>
          <a:xfrm flipH="1" flipV="1">
            <a:off x="7747242" y="5492161"/>
            <a:ext cx="303817" cy="9047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8051059" y="5507085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18" name="Connettore 4 12"/>
          <p:cNvCxnSpPr/>
          <p:nvPr/>
        </p:nvCxnSpPr>
        <p:spPr>
          <a:xfrm flipH="1">
            <a:off x="6387047" y="2846376"/>
            <a:ext cx="337253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6798600" y="2702376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Rettangolo 8"/>
          <p:cNvSpPr/>
          <p:nvPr/>
        </p:nvSpPr>
        <p:spPr>
          <a:xfrm rot="21374393">
            <a:off x="6137902" y="5670371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service</a:t>
            </a:r>
            <a:endParaRPr lang="en-US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16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4ED1D6D-D26F-566C-8CFE-07F944AB4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" y="970436"/>
            <a:ext cx="8492490" cy="552243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Callback class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F11175-D0CE-A245-B0D7-F934C05D742A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22</a:t>
            </a:fld>
            <a:endParaRPr lang="en-US" noProof="0"/>
          </a:p>
        </p:txBody>
      </p:sp>
      <p:cxnSp>
        <p:nvCxnSpPr>
          <p:cNvPr id="8" name="Connettore 4 12"/>
          <p:cNvCxnSpPr/>
          <p:nvPr/>
        </p:nvCxnSpPr>
        <p:spPr>
          <a:xfrm flipH="1">
            <a:off x="5200673" y="1956675"/>
            <a:ext cx="337254" cy="217588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5612226" y="1812675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1" name="Connettore 4 12"/>
          <p:cNvCxnSpPr/>
          <p:nvPr/>
        </p:nvCxnSpPr>
        <p:spPr>
          <a:xfrm flipH="1">
            <a:off x="5606507" y="3027952"/>
            <a:ext cx="337253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/>
          <p:cNvSpPr/>
          <p:nvPr/>
        </p:nvSpPr>
        <p:spPr>
          <a:xfrm>
            <a:off x="6018060" y="2883952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81132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EA0FDFF2-AB01-8E5D-4287-A6CC3DF19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24" y="1058290"/>
            <a:ext cx="8261563" cy="542188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ClientAsyncCallback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62CF24-8187-9F43-A7E4-EEC7B0838B03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23</a:t>
            </a:fld>
            <a:endParaRPr lang="en-US" noProof="0"/>
          </a:p>
        </p:txBody>
      </p:sp>
      <p:cxnSp>
        <p:nvCxnSpPr>
          <p:cNvPr id="16" name="Connettore 4 12"/>
          <p:cNvCxnSpPr>
            <a:cxnSpLocks/>
          </p:cNvCxnSpPr>
          <p:nvPr/>
        </p:nvCxnSpPr>
        <p:spPr>
          <a:xfrm>
            <a:off x="764462" y="3626346"/>
            <a:ext cx="853984" cy="413458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2"/>
          <p:cNvCxnSpPr>
            <a:stCxn id="20" idx="0"/>
          </p:cNvCxnSpPr>
          <p:nvPr/>
        </p:nvCxnSpPr>
        <p:spPr>
          <a:xfrm flipH="1" flipV="1">
            <a:off x="3996069" y="4489315"/>
            <a:ext cx="575931" cy="153142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3650155" y="4642457"/>
            <a:ext cx="1843689" cy="27699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non-blocking method</a:t>
            </a:r>
            <a:endParaRPr lang="en-US" sz="1200">
              <a:latin typeface="Raleway Light" panose="020B0403030101060003" pitchFamily="34" charset="0"/>
            </a:endParaRPr>
          </a:p>
        </p:txBody>
      </p:sp>
      <p:cxnSp>
        <p:nvCxnSpPr>
          <p:cNvPr id="21" name="Connettore 4 12"/>
          <p:cNvCxnSpPr/>
          <p:nvPr/>
        </p:nvCxnSpPr>
        <p:spPr>
          <a:xfrm>
            <a:off x="6670784" y="4929775"/>
            <a:ext cx="228599" cy="20446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5721555" y="4299667"/>
            <a:ext cx="184368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get</a:t>
            </a:r>
            <a:r>
              <a:rPr lang="en-US" sz="1200" dirty="0">
                <a:latin typeface="Raleway Light" panose="020B0403030101060003" pitchFamily="34" charset="0"/>
              </a:rPr>
              <a:t> the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response</a:t>
            </a:r>
            <a:r>
              <a:rPr lang="en-US" sz="1200" dirty="0">
                <a:latin typeface="Raleway Light" panose="020B0403030101060003" pitchFamily="34" charset="0"/>
              </a:rPr>
              <a:t> data from the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callback</a:t>
            </a:r>
            <a:r>
              <a:rPr lang="en-US" sz="1200" dirty="0">
                <a:latin typeface="Raleway Light" panose="020B0403030101060003" pitchFamily="34" charset="0"/>
              </a:rPr>
              <a:t>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object</a:t>
            </a:r>
          </a:p>
        </p:txBody>
      </p:sp>
      <p:sp>
        <p:nvSpPr>
          <p:cNvPr id="13" name="Rettangolo 24">
            <a:extLst>
              <a:ext uri="{FF2B5EF4-FFF2-40B4-BE49-F238E27FC236}">
                <a16:creationId xmlns:a16="http://schemas.microsoft.com/office/drawing/2014/main" id="{B84984AD-6458-284E-A719-DC798A22EE4A}"/>
              </a:ext>
            </a:extLst>
          </p:cNvPr>
          <p:cNvSpPr/>
          <p:nvPr/>
        </p:nvSpPr>
        <p:spPr>
          <a:xfrm rot="21576732">
            <a:off x="43043" y="2361699"/>
            <a:ext cx="1310833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(Asynchronous invocation)</a:t>
            </a:r>
            <a:b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 dirty="0">
                <a:latin typeface="Raleway Light" panose="020B0403030101060003" pitchFamily="34" charset="0"/>
              </a:rPr>
              <a:t>The service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returns the control immediately</a:t>
            </a:r>
            <a:endParaRPr lang="en-US" sz="1200" dirty="0">
              <a:latin typeface="Raleway Light" panose="020B0403030101060003" pitchFamily="34" charset="0"/>
            </a:endParaRPr>
          </a:p>
        </p:txBody>
      </p:sp>
      <p:sp>
        <p:nvSpPr>
          <p:cNvPr id="15" name="Rettangolo 19">
            <a:extLst>
              <a:ext uri="{FF2B5EF4-FFF2-40B4-BE49-F238E27FC236}">
                <a16:creationId xmlns:a16="http://schemas.microsoft.com/office/drawing/2014/main" id="{1CFD4A38-AECB-2340-A2C8-FA55D34D7ED1}"/>
              </a:ext>
            </a:extLst>
          </p:cNvPr>
          <p:cNvSpPr/>
          <p:nvPr/>
        </p:nvSpPr>
        <p:spPr>
          <a:xfrm>
            <a:off x="38995" y="4190673"/>
            <a:ext cx="1491522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Again, instead of sleeping, try to </a:t>
            </a:r>
            <a:b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perform some job here, and printout something ...</a:t>
            </a:r>
            <a:endParaRPr lang="en-US" sz="1200">
              <a:latin typeface="Raleway Light" panose="020B0403030101060003" pitchFamily="34" charset="0"/>
            </a:endParaRPr>
          </a:p>
        </p:txBody>
      </p:sp>
      <p:cxnSp>
        <p:nvCxnSpPr>
          <p:cNvPr id="18" name="Connettore 4 12">
            <a:extLst>
              <a:ext uri="{FF2B5EF4-FFF2-40B4-BE49-F238E27FC236}">
                <a16:creationId xmlns:a16="http://schemas.microsoft.com/office/drawing/2014/main" id="{B5579DC5-7097-8447-AD32-9432BCD871A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530517" y="4642457"/>
            <a:ext cx="345914" cy="56048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39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AAAA23BD-B00F-F6E6-3D5C-84840E4D6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681511"/>
            <a:ext cx="8172450" cy="208597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2BCA0C4-2419-FECB-E192-338F8A807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994121"/>
            <a:ext cx="8201025" cy="20859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640" y="102237"/>
            <a:ext cx="8854440" cy="747394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Execute the </a:t>
            </a:r>
            <a:r>
              <a:rPr lang="en-US" sz="2800"/>
              <a:t>ClientAsyncCallback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2DB9AC-53A0-0E45-B2B4-7DB8956C00ED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11" name="Rettangolo 10"/>
          <p:cNvSpPr/>
          <p:nvPr/>
        </p:nvSpPr>
        <p:spPr>
          <a:xfrm>
            <a:off x="2340777" y="2581518"/>
            <a:ext cx="4597233" cy="38021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2318006" y="5315129"/>
            <a:ext cx="6273543" cy="35539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ttore 4 12"/>
          <p:cNvCxnSpPr/>
          <p:nvPr/>
        </p:nvCxnSpPr>
        <p:spPr>
          <a:xfrm flipH="1" flipV="1">
            <a:off x="7267074" y="5580047"/>
            <a:ext cx="303817" cy="9047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7570891" y="559497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16" name="Connettore 4 12"/>
          <p:cNvCxnSpPr>
            <a:stCxn id="17" idx="1"/>
          </p:cNvCxnSpPr>
          <p:nvPr/>
        </p:nvCxnSpPr>
        <p:spPr>
          <a:xfrm flipH="1" flipV="1">
            <a:off x="7554600" y="2903096"/>
            <a:ext cx="346468" cy="13356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7858891" y="2994480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" name="Rettangolo 9"/>
          <p:cNvSpPr/>
          <p:nvPr/>
        </p:nvSpPr>
        <p:spPr>
          <a:xfrm rot="21228863">
            <a:off x="6528732" y="3048640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6600"/>
                </a:solidFill>
                <a:latin typeface="Raleway Light" panose="020B0403030101060003" pitchFamily="34" charset="0"/>
              </a:rPr>
              <a:t>client</a:t>
            </a:r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 rot="21228863">
            <a:off x="5722917" y="5698305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service</a:t>
            </a:r>
            <a:endParaRPr lang="en-US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19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4C59929D-D31C-07BC-47EE-54AA1DD2A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34" y="1014317"/>
            <a:ext cx="8386173" cy="547855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ClientNoPollingNoCallback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64C5DE-68E2-F144-860E-AB6697F8FECB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25</a:t>
            </a:fld>
            <a:endParaRPr lang="en-US" noProof="0"/>
          </a:p>
        </p:txBody>
      </p:sp>
      <p:cxnSp>
        <p:nvCxnSpPr>
          <p:cNvPr id="16" name="Connettore 4 12"/>
          <p:cNvCxnSpPr>
            <a:stCxn id="17" idx="2"/>
          </p:cNvCxnSpPr>
          <p:nvPr/>
        </p:nvCxnSpPr>
        <p:spPr>
          <a:xfrm>
            <a:off x="654838" y="3385493"/>
            <a:ext cx="766929" cy="27674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0" y="3108494"/>
            <a:ext cx="1309676" cy="27699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err="1">
                <a:solidFill>
                  <a:srgbClr val="FF6600"/>
                </a:solidFill>
                <a:latin typeface="Raleway Light" panose="020B0403030101060003" pitchFamily="34" charset="0"/>
              </a:rPr>
              <a:t>syncronous</a:t>
            </a:r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 call</a:t>
            </a:r>
          </a:p>
        </p:txBody>
      </p:sp>
    </p:spTree>
    <p:extLst>
      <p:ext uri="{BB962C8B-B14F-4D97-AF65-F5344CB8AC3E}">
        <p14:creationId xmlns:p14="http://schemas.microsoft.com/office/powerpoint/2010/main" val="385716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030982EA-19FA-BCF4-F816-09CE4D3B7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42" y="3786559"/>
            <a:ext cx="8162925" cy="22479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81017C1-65F9-616F-0F35-8DBE3FE0E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1070473"/>
            <a:ext cx="8172450" cy="23145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Execute the </a:t>
            </a:r>
            <a:r>
              <a:rPr lang="en-US" sz="2800" err="1"/>
              <a:t>ClientNoPollingNoCallback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7307B2-2F77-E649-B6B0-C97ED1CDD235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11" name="Rettangolo 10"/>
          <p:cNvSpPr/>
          <p:nvPr/>
        </p:nvSpPr>
        <p:spPr>
          <a:xfrm>
            <a:off x="2388990" y="2618147"/>
            <a:ext cx="4480440" cy="61895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2388990" y="5618328"/>
            <a:ext cx="6126360" cy="36189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ttore 4 12"/>
          <p:cNvCxnSpPr/>
          <p:nvPr/>
        </p:nvCxnSpPr>
        <p:spPr>
          <a:xfrm flipH="1" flipV="1">
            <a:off x="8234241" y="5840955"/>
            <a:ext cx="303817" cy="9047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8538058" y="5855879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16" name="Connettore 4 12"/>
          <p:cNvCxnSpPr>
            <a:stCxn id="17" idx="1"/>
          </p:cNvCxnSpPr>
          <p:nvPr/>
        </p:nvCxnSpPr>
        <p:spPr>
          <a:xfrm flipH="1" flipV="1">
            <a:off x="7312320" y="3007965"/>
            <a:ext cx="346468" cy="13356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7616611" y="3099349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" name="Rettangolo 9"/>
          <p:cNvSpPr/>
          <p:nvPr/>
        </p:nvSpPr>
        <p:spPr>
          <a:xfrm rot="21242512">
            <a:off x="6327827" y="3240818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client</a:t>
            </a:r>
            <a:endParaRPr lang="en-US">
              <a:latin typeface="Raleway Light" panose="020B0403030101060003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 rot="21242512">
            <a:off x="6270677" y="5944270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6600"/>
                </a:solidFill>
                <a:latin typeface="Raleway Light" panose="020B0403030101060003" pitchFamily="34" charset="0"/>
              </a:rPr>
              <a:t>service</a:t>
            </a:r>
            <a:endParaRPr lang="en-US" dirty="0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59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CC63-6EEA-994C-9269-11D03D40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2800"/>
              <a:t>Without using </a:t>
            </a:r>
            <a:r>
              <a:rPr lang="en-IT" sz="2800">
                <a:solidFill>
                  <a:srgbClr val="FF6600"/>
                </a:solidFill>
              </a:rPr>
              <a:t>@Suspended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E3854-A0D4-1CE7-D8C1-3BC6E893F0E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37CB-CF2E-0E17-0E34-823968371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BC2F0-882C-B915-E0B9-6B8DE2A03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91CDA8E-8334-78EE-C4C7-6F8733C46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80B4489-5542-242D-8E33-66731DEBB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" y="1056171"/>
            <a:ext cx="8069580" cy="526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9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Summing up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sz="2400" dirty="0">
                <a:solidFill>
                  <a:srgbClr val="FF6600"/>
                </a:solidFill>
              </a:rPr>
              <a:t>Future </a:t>
            </a:r>
            <a:r>
              <a:rPr lang="en-US" sz="2400" dirty="0">
                <a:solidFill>
                  <a:schemeClr val="tx1"/>
                </a:solidFill>
              </a:rPr>
              <a:t>VS</a:t>
            </a:r>
            <a:r>
              <a:rPr lang="en-US" sz="2400" dirty="0">
                <a:solidFill>
                  <a:srgbClr val="FF6600"/>
                </a:solidFill>
              </a:rPr>
              <a:t> Callback</a:t>
            </a:r>
            <a:endParaRPr lang="en-US" sz="2000" dirty="0"/>
          </a:p>
          <a:p>
            <a:pPr marL="0" indent="0" fontAlgn="base">
              <a:lnSpc>
                <a:spcPct val="150000"/>
              </a:lnSpc>
              <a:buClr>
                <a:schemeClr val="tx1"/>
              </a:buClr>
              <a:buNone/>
            </a:pPr>
            <a:endParaRPr lang="en-US" sz="2000" dirty="0"/>
          </a:p>
          <a:p>
            <a:pPr marL="0" indent="0" fontAlgn="base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000" dirty="0"/>
              <a:t>What do you think about the following statements? Do you agree?</a:t>
            </a:r>
          </a:p>
          <a:p>
            <a:pPr fontAlgn="base">
              <a:lnSpc>
                <a:spcPct val="150000"/>
              </a:lnSpc>
              <a:buClr>
                <a:schemeClr val="tx1"/>
              </a:buClr>
            </a:pPr>
            <a:r>
              <a:rPr lang="en-US" sz="1800" dirty="0">
                <a:solidFill>
                  <a:srgbClr val="FF6600"/>
                </a:solidFill>
              </a:rPr>
              <a:t>Use Future if you need to join a set of requests you’ve invoked asynchronously</a:t>
            </a:r>
            <a:r>
              <a:rPr lang="en-US" sz="1800" dirty="0"/>
              <a:t>. By </a:t>
            </a:r>
            <a:r>
              <a:rPr lang="en-US" sz="1800" dirty="0">
                <a:solidFill>
                  <a:srgbClr val="FF6600"/>
                </a:solidFill>
              </a:rPr>
              <a:t>join</a:t>
            </a:r>
            <a:r>
              <a:rPr lang="en-US" sz="1800" dirty="0"/>
              <a:t>, I mean </a:t>
            </a:r>
            <a:r>
              <a:rPr lang="en-US" sz="1800" dirty="0">
                <a:solidFill>
                  <a:srgbClr val="FF6600"/>
                </a:solidFill>
              </a:rPr>
              <a:t>you need to know when each of the requests has finished</a:t>
            </a:r>
            <a:r>
              <a:rPr lang="en-US" sz="1800" dirty="0"/>
              <a:t>, and </a:t>
            </a:r>
            <a:r>
              <a:rPr lang="en-US" sz="1800" dirty="0">
                <a:solidFill>
                  <a:srgbClr val="FF6600"/>
                </a:solidFill>
              </a:rPr>
              <a:t>you need to perform another task after all the asynchronous requests are complete</a:t>
            </a:r>
            <a:endParaRPr lang="en-US" sz="1800" dirty="0"/>
          </a:p>
          <a:p>
            <a:pPr lvl="1" fontAlgn="base">
              <a:lnSpc>
                <a:spcPct val="150000"/>
              </a:lnSpc>
            </a:pPr>
            <a:r>
              <a:rPr lang="en-US" sz="1400" dirty="0"/>
              <a:t>e.g., maybe you are gathering information from a bunch of different web services to build a larger aggregated document (a mashup)</a:t>
            </a:r>
            <a:endParaRPr lang="en-US" sz="1800" dirty="0"/>
          </a:p>
          <a:p>
            <a:pPr fontAlgn="base">
              <a:lnSpc>
                <a:spcPct val="150000"/>
              </a:lnSpc>
              <a:buClr>
                <a:schemeClr val="tx1"/>
              </a:buClr>
            </a:pPr>
            <a:endParaRPr lang="en-US" sz="1800" dirty="0">
              <a:solidFill>
                <a:srgbClr val="FF6600"/>
              </a:solidFill>
            </a:endParaRPr>
          </a:p>
          <a:p>
            <a:pPr fontAlgn="base">
              <a:lnSpc>
                <a:spcPct val="150000"/>
              </a:lnSpc>
              <a:buClr>
                <a:schemeClr val="tx1"/>
              </a:buClr>
            </a:pPr>
            <a:r>
              <a:rPr lang="en-US" sz="1800" dirty="0">
                <a:solidFill>
                  <a:srgbClr val="FF6600"/>
                </a:solidFill>
              </a:rPr>
              <a:t>Use Callback </a:t>
            </a:r>
            <a:r>
              <a:rPr lang="en-US" sz="1800" dirty="0"/>
              <a:t>when </a:t>
            </a:r>
            <a:r>
              <a:rPr lang="en-US" sz="1800" dirty="0">
                <a:solidFill>
                  <a:srgbClr val="FF6600"/>
                </a:solidFill>
              </a:rPr>
              <a:t>each invocation is its own distinct unit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6600"/>
                </a:solidFill>
              </a:rPr>
              <a:t>you do not have </a:t>
            </a:r>
            <a:r>
              <a:rPr lang="en-US" sz="1800" dirty="0"/>
              <a:t>to do </a:t>
            </a:r>
            <a:r>
              <a:rPr lang="en-US" sz="1800" dirty="0">
                <a:solidFill>
                  <a:srgbClr val="FF6600"/>
                </a:solidFill>
              </a:rPr>
              <a:t>any coordination </a:t>
            </a:r>
            <a:r>
              <a:rPr lang="en-US" sz="1800" dirty="0"/>
              <a:t>or</a:t>
            </a:r>
            <a:r>
              <a:rPr lang="en-US" sz="1800" dirty="0">
                <a:solidFill>
                  <a:srgbClr val="FF6600"/>
                </a:solidFill>
              </a:rPr>
              <a:t> mashing up</a:t>
            </a:r>
          </a:p>
          <a:p>
            <a:pPr fontAlgn="base">
              <a:lnSpc>
                <a:spcPct val="150000"/>
              </a:lnSpc>
              <a:buClr>
                <a:schemeClr val="tx1"/>
              </a:buClr>
            </a:pPr>
            <a:endParaRPr lang="en-US" sz="1800" dirty="0">
              <a:solidFill>
                <a:srgbClr val="FF6600"/>
              </a:solidFill>
            </a:endParaRPr>
          </a:p>
          <a:p>
            <a:pPr marL="0" indent="0" algn="ctr" fontAlgn="base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000" dirty="0"/>
              <a:t>Anyway, it is not easy to generalize... search the web yourself </a:t>
            </a:r>
            <a:r>
              <a:rPr lang="en-US" sz="2000" dirty="0">
                <a:sym typeface="Wingdings" pitchFamily="2" charset="2"/>
              </a:rPr>
              <a:t> </a:t>
            </a:r>
            <a:endParaRPr lang="en-US" sz="20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FF1784-E9F0-F541-B1E9-2197BBCC13B8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76818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A9CD-8D8C-C113-DBE6-B36D4DED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7D3B-E520-6B5D-FEA5-C55884DB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https://www.baeldung.com/java-callbacks-listenablefuture-completablefuture</a:t>
            </a:r>
            <a:endParaRPr lang="en-GB"/>
          </a:p>
          <a:p>
            <a:endParaRPr lang="en-GB"/>
          </a:p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6A3C-EEB8-9873-FEE6-7ED446FC61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9DC08-7FF4-9C63-DEDF-E3E7B2665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047D-CD50-7087-3240-9BC8B58B6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6797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CE6C-5F12-414B-9CEF-6526BA04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Possible request-response flows (from previous lectures)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AA15C-AD70-6D44-A5C9-676B2B63EC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7CEDE9-D7E7-BD45-9E3A-F83FE50D4A9B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F4DD0-4AE9-6546-9A6D-4E8B908DD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9AB1-FA20-AB4C-B987-09C15D407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3E976B1-3888-4047-A335-9721D454A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6687" y="1607272"/>
            <a:ext cx="6136345" cy="3643455"/>
          </a:xfrm>
          <a:prstGeom prst="rect">
            <a:avLst/>
          </a:prstGeom>
        </p:spPr>
      </p:pic>
      <p:sp>
        <p:nvSpPr>
          <p:cNvPr id="3" name="Arc 2">
            <a:extLst>
              <a:ext uri="{FF2B5EF4-FFF2-40B4-BE49-F238E27FC236}">
                <a16:creationId xmlns:a16="http://schemas.microsoft.com/office/drawing/2014/main" id="{157A8638-918D-F79F-230E-F6FE87CFCC22}"/>
              </a:ext>
            </a:extLst>
          </p:cNvPr>
          <p:cNvSpPr/>
          <p:nvPr/>
        </p:nvSpPr>
        <p:spPr>
          <a:xfrm>
            <a:off x="7543388" y="4101981"/>
            <a:ext cx="387106" cy="700755"/>
          </a:xfrm>
          <a:prstGeom prst="arc">
            <a:avLst>
              <a:gd name="adj1" fmla="val 16200000"/>
              <a:gd name="adj2" fmla="val 5426827"/>
            </a:avLst>
          </a:prstGeom>
          <a:ln w="12700">
            <a:solidFill>
              <a:srgbClr val="FF66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39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200"/>
              <a:t>References</a:t>
            </a:r>
            <a:endParaRPr lang="it-IT" sz="32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59D01D-21FE-4440-93A2-0391C6145256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28" name="Rettangolo 27"/>
          <p:cNvSpPr/>
          <p:nvPr/>
        </p:nvSpPr>
        <p:spPr>
          <a:xfrm>
            <a:off x="270300" y="1067953"/>
            <a:ext cx="8605417" cy="3373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https://javaee.github.io/tutorial/jaxrs002.html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Raleway Light" panose="020B04030301010600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https://jakartaee.github.io/rest/apidocs/3.0.0/jakarta/ws/rs/core/MediaType.html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Raleway Light" panose="020B04030301010600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https://docs.oracle.com/cd/E19798-01/821-1841/gipzh/index.html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0070C0"/>
              </a:solidFill>
              <a:latin typeface="Raleway Light" panose="020B04030301010600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http://cxf.apache.org/docs/jax-rs-client-api.html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Raleway Light" panose="020B04030301010600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https://allegro.tech/2014/10/async-rest.html</a:t>
            </a:r>
          </a:p>
        </p:txBody>
      </p:sp>
    </p:spTree>
    <p:extLst>
      <p:ext uri="{BB962C8B-B14F-4D97-AF65-F5344CB8AC3E}">
        <p14:creationId xmlns:p14="http://schemas.microsoft.com/office/powerpoint/2010/main" val="108067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5B3E-B5D3-064F-9E75-BAD69FCD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>
                <a:solidFill>
                  <a:schemeClr val="tx1"/>
                </a:solidFill>
              </a:rPr>
              <a:t>Synchronous vs Asynchronous invocation of </a:t>
            </a:r>
            <a:r>
              <a:rPr lang="en-US" sz="2800">
                <a:solidFill>
                  <a:srgbClr val="FF6600"/>
                </a:solidFill>
              </a:rPr>
              <a:t>SOAP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>
                <a:solidFill>
                  <a:srgbClr val="FF6600"/>
                </a:solidFill>
              </a:rPr>
              <a:t>WS </a:t>
            </a:r>
            <a:r>
              <a:rPr lang="en-US" sz="2800"/>
              <a:t>(from previous lecture) </a:t>
            </a:r>
            <a:endParaRPr lang="en-US" sz="2800">
              <a:solidFill>
                <a:srgbClr val="FF6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1486-F41B-A445-B496-A71F2409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5" y="990600"/>
            <a:ext cx="6013704" cy="204427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>
                <a:solidFill>
                  <a:srgbClr val="FF6600"/>
                </a:solidFill>
              </a:rPr>
              <a:t>(client-side) Synchronous invocation</a:t>
            </a:r>
            <a:r>
              <a:rPr lang="en-US" sz="1500"/>
              <a:t> means that the client invokes a web service </a:t>
            </a:r>
            <a:r>
              <a:rPr lang="en-GB" sz="1500"/>
              <a:t>and waits for the response to return before it can continue with its work</a:t>
            </a:r>
          </a:p>
          <a:p>
            <a:pPr>
              <a:lnSpc>
                <a:spcPct val="150000"/>
              </a:lnSpc>
            </a:pPr>
            <a:r>
              <a:rPr lang="en-GB" sz="1500"/>
              <a:t>In cases where the response takes a </a:t>
            </a:r>
            <a:r>
              <a:rPr lang="en-GB" sz="1500">
                <a:solidFill>
                  <a:srgbClr val="FF6600"/>
                </a:solidFill>
              </a:rPr>
              <a:t>short time</a:t>
            </a:r>
            <a:r>
              <a:rPr lang="en-GB" sz="1500"/>
              <a:t>, this method of invoking the Web service is common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13B-BDA2-734F-827A-D88BD17145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7B4D1B-2933-4046-8201-F0CEC42142AE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98FB3-A4D1-CD48-A27F-9BA16A78F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87023-8461-D44A-9267-BF84A3A1F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63EE1FD3-B7FD-AA4E-BA41-EA151CB65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1056171"/>
            <a:ext cx="2987040" cy="15909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AB33DE-DF66-074A-902D-60E884AC40D9}"/>
              </a:ext>
            </a:extLst>
          </p:cNvPr>
          <p:cNvSpPr txBox="1">
            <a:spLocks/>
          </p:cNvSpPr>
          <p:nvPr/>
        </p:nvSpPr>
        <p:spPr>
          <a:xfrm>
            <a:off x="213360" y="3025349"/>
            <a:ext cx="8808720" cy="34548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/>
                </a:solidFill>
              </a:rPr>
              <a:t>When an operation invocation is known to take a</a:t>
            </a:r>
            <a:r>
              <a:rPr lang="en-GB" sz="1600" dirty="0">
                <a:solidFill>
                  <a:srgbClr val="FF6600"/>
                </a:solidFill>
              </a:rPr>
              <a:t> long time</a:t>
            </a:r>
            <a:r>
              <a:rPr lang="en-GB" sz="1600" dirty="0">
                <a:solidFill>
                  <a:schemeClr val="tx1"/>
                </a:solidFill>
              </a:rPr>
              <a:t>, asynchronous request-response feature of Web services can often be more appropriate</a:t>
            </a:r>
            <a:endParaRPr lang="en-US" sz="1600" dirty="0">
              <a:solidFill>
                <a:srgbClr val="FF66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solidFill>
                <a:srgbClr val="FF66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FF6600"/>
                </a:solidFill>
              </a:rPr>
              <a:t>(client-side) Asynchronous invocation</a:t>
            </a:r>
            <a:r>
              <a:rPr lang="en-US" sz="1600" dirty="0"/>
              <a:t> means that the client does not halt all other operations while waiting for the web service to return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Practically, rather than invoking the operation directly, the client invokes an “</a:t>
            </a:r>
            <a:r>
              <a:rPr lang="en-US" sz="1600" dirty="0">
                <a:solidFill>
                  <a:srgbClr val="FF6600"/>
                </a:solidFill>
              </a:rPr>
              <a:t>asynchronous flavor</a:t>
            </a:r>
            <a:r>
              <a:rPr lang="en-US" sz="1600" dirty="0"/>
              <a:t>” of the same operation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As we saw, </a:t>
            </a:r>
            <a:r>
              <a:rPr lang="en-US" sz="1600" dirty="0">
                <a:solidFill>
                  <a:srgbClr val="FF6600"/>
                </a:solidFill>
                <a:highlight>
                  <a:srgbClr val="FFFF00"/>
                </a:highlight>
              </a:rPr>
              <a:t>on the client side, this “asynchronous flavor” of the operation can be automatically generated from the WSDL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432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t-IT" sz="3200"/>
              <a:t>Ingredients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>
                <a:solidFill>
                  <a:srgbClr val="FF6600"/>
                </a:solidFill>
                <a:sym typeface="Wingdings" panose="05000000000000000000" pitchFamily="2" charset="2"/>
              </a:rPr>
              <a:t>Java SE </a:t>
            </a:r>
            <a:r>
              <a:rPr lang="fr-FR" sz="1400" dirty="0" err="1">
                <a:solidFill>
                  <a:srgbClr val="FF6600"/>
                </a:solidFill>
                <a:sym typeface="Wingdings" panose="05000000000000000000" pitchFamily="2" charset="2"/>
              </a:rPr>
              <a:t>Development</a:t>
            </a:r>
            <a:r>
              <a:rPr lang="fr-FR" sz="1400" dirty="0">
                <a:solidFill>
                  <a:srgbClr val="FF6600"/>
                </a:solidFill>
                <a:sym typeface="Wingdings" panose="05000000000000000000" pitchFamily="2" charset="2"/>
              </a:rPr>
              <a:t> Kit 21</a:t>
            </a:r>
            <a:endParaRPr lang="en-US" sz="1400" dirty="0">
              <a:solidFill>
                <a:srgbClr val="FF660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  <a:sym typeface="Wingdings" panose="05000000000000000000" pitchFamily="2" charset="2"/>
                <a:hlinkClick r:id="rId3"/>
              </a:rPr>
              <a:t>https://www.oracle.com/java/technologies/javase/jdk21-archive-downloads.html</a:t>
            </a:r>
            <a:endParaRPr lang="en-US" sz="1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66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  <a:sym typeface="Wingdings" panose="05000000000000000000" pitchFamily="2" charset="2"/>
              </a:rPr>
              <a:t>Eclipse IDE for Enterprise Java Developers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  <a:sym typeface="Wingdings" panose="05000000000000000000" pitchFamily="2" charset="2"/>
              </a:rPr>
              <a:t>https://www.eclipse.org/downloads/packages</a:t>
            </a:r>
          </a:p>
          <a:p>
            <a:pPr marL="0" indent="0">
              <a:buNone/>
            </a:pPr>
            <a:endParaRPr lang="it-IT" sz="1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FF6600"/>
                </a:solidFill>
              </a:rPr>
              <a:t>Apache Tomcat® </a:t>
            </a:r>
            <a:r>
              <a:rPr lang="en-US" sz="1400" dirty="0">
                <a:solidFill>
                  <a:srgbClr val="FF6600"/>
                </a:solidFill>
              </a:rPr>
              <a:t> (v.11.0.4) [core - zip or tar.gz]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  <a:hlinkClick r:id="rId4"/>
              </a:rPr>
              <a:t>https://tomcat.apache.org/download-11.cgi</a:t>
            </a:r>
            <a:endParaRPr lang="en-US" sz="1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it-IT" sz="1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FF6600"/>
                </a:solidFill>
              </a:rPr>
              <a:t>Apache CXF</a:t>
            </a:r>
            <a:r>
              <a:rPr lang="it-IT" sz="1400" baseline="30000" dirty="0">
                <a:solidFill>
                  <a:srgbClr val="FF6600"/>
                </a:solidFill>
              </a:rPr>
              <a:t>TM</a:t>
            </a:r>
            <a:r>
              <a:rPr lang="it-IT" sz="1400" dirty="0">
                <a:solidFill>
                  <a:srgbClr val="FF6600"/>
                </a:solidFill>
              </a:rPr>
              <a:t> </a:t>
            </a:r>
            <a:r>
              <a:rPr lang="en-US" sz="1400" dirty="0">
                <a:solidFill>
                  <a:srgbClr val="FF6600"/>
                </a:solidFill>
              </a:rPr>
              <a:t> (v.4.1.1) [binary distribution - zip or tar.gz]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http://cxf.apache.org/download.html</a:t>
            </a:r>
          </a:p>
          <a:p>
            <a:pPr marL="0" indent="0">
              <a:buNone/>
            </a:pPr>
            <a:endParaRPr lang="it-IT" sz="1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FF6600"/>
                </a:solidFill>
              </a:rPr>
              <a:t>Apache Maven </a:t>
            </a:r>
            <a:r>
              <a:rPr lang="en-US" sz="1400" dirty="0">
                <a:solidFill>
                  <a:srgbClr val="FF6600"/>
                </a:solidFill>
              </a:rPr>
              <a:t> (v.3.9.9)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https://maven.apache.org/download.cgi</a:t>
            </a:r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2555875" y="6480175"/>
            <a:ext cx="4108450" cy="365125"/>
          </a:xfrm>
        </p:spPr>
        <p:txBody>
          <a:bodyPr/>
          <a:lstStyle/>
          <a:p>
            <a:r>
              <a:rPr lang="it-IT" altLang="it-IT"/>
              <a:t>Marco Autili, University of L’Aquila</a:t>
            </a:r>
            <a:endParaRPr lang="it-IT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BB4206-BE4B-484D-9FE9-53F60E0FD1BD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7453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5360-BBE0-46F5-F991-0417F94A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Both </a:t>
            </a:r>
            <a:r>
              <a:rPr lang="en-US" sz="2800" dirty="0">
                <a:solidFill>
                  <a:srgbClr val="FF6600"/>
                </a:solidFill>
              </a:rPr>
              <a:t>client side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6600"/>
                </a:solidFill>
              </a:rPr>
              <a:t>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F0DB-543D-8302-63F3-E627AC0E4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We are now going to exploits asynchrony on </a:t>
            </a:r>
            <a:r>
              <a:rPr lang="en-US" sz="2400" dirty="0">
                <a:solidFill>
                  <a:schemeClr val="tx1"/>
                </a:solidFill>
              </a:rPr>
              <a:t>both the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client side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6600"/>
                </a:solidFill>
              </a:rPr>
              <a:t>server side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Asynchronous </a:t>
            </a:r>
            <a:r>
              <a:rPr lang="en-US" sz="2400" dirty="0">
                <a:solidFill>
                  <a:srgbClr val="FF6600"/>
                </a:solidFill>
              </a:rPr>
              <a:t>invocation</a:t>
            </a:r>
            <a:r>
              <a:rPr lang="en-US" sz="2400" dirty="0"/>
              <a:t> on the client side 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Asynchronous </a:t>
            </a:r>
            <a:r>
              <a:rPr lang="en-US" sz="2400" dirty="0">
                <a:solidFill>
                  <a:srgbClr val="FF6600"/>
                </a:solidFill>
              </a:rPr>
              <a:t>request processing</a:t>
            </a:r>
            <a:r>
              <a:rPr lang="en-US" sz="2400" dirty="0"/>
              <a:t> on the server side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C3BCE-DF79-04EF-D366-01C9463CB1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74D21-0BFC-A56A-2064-AA8C3D04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2C6D8-4A31-19C8-0DB0-9B4C88826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621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403" y="4759375"/>
            <a:ext cx="4109877" cy="1439362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u="sng" dirty="0">
                <a:solidFill>
                  <a:srgbClr val="FF6600"/>
                </a:solidFill>
              </a:rPr>
              <a:t>client</a:t>
            </a:r>
            <a:r>
              <a:rPr lang="en-US" sz="2800" dirty="0">
                <a:solidFill>
                  <a:schemeClr val="tx1"/>
                </a:solidFill>
              </a:rPr>
              <a:t>-side) Asynchronous invocation of a REST WS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827318"/>
            <a:ext cx="8854440" cy="808465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sz="1600" dirty="0"/>
              <a:t>As for SOAP WS, on the </a:t>
            </a:r>
            <a:r>
              <a:rPr lang="en-US" sz="1600" b="1" u="sng" dirty="0">
                <a:solidFill>
                  <a:srgbClr val="FF6600"/>
                </a:solidFill>
              </a:rPr>
              <a:t>client</a:t>
            </a:r>
            <a:r>
              <a:rPr lang="en-US" sz="1600" dirty="0"/>
              <a:t> side: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D921E3-6435-5642-8376-DEEEAD0592B2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19" name="Rettangolo 18"/>
          <p:cNvSpPr/>
          <p:nvPr/>
        </p:nvSpPr>
        <p:spPr>
          <a:xfrm rot="16200000">
            <a:off x="4028705" y="5026500"/>
            <a:ext cx="153760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Blocking Pattern</a:t>
            </a:r>
            <a:endParaRPr lang="en-US" sz="1400" dirty="0">
              <a:latin typeface="Raleway Light" panose="020B0403030101060003" pitchFamily="34" charset="0"/>
            </a:endParaRPr>
          </a:p>
        </p:txBody>
      </p:sp>
      <p:sp>
        <p:nvSpPr>
          <p:cNvPr id="20" name="Rettangolo 19"/>
          <p:cNvSpPr/>
          <p:nvPr/>
        </p:nvSpPr>
        <p:spPr>
          <a:xfrm rot="16200000">
            <a:off x="-712642" y="5134426"/>
            <a:ext cx="19191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non-blocking Pattern</a:t>
            </a:r>
            <a:endParaRPr lang="en-US" sz="1400" dirty="0">
              <a:latin typeface="Raleway Light" panose="020B0403030101060003" pitchFamily="34" charset="0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0465" y="4411103"/>
            <a:ext cx="3924222" cy="769286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9108" y="5472697"/>
            <a:ext cx="3940340" cy="713477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16" name="Rettangolo 15"/>
          <p:cNvSpPr/>
          <p:nvPr/>
        </p:nvSpPr>
        <p:spPr>
          <a:xfrm>
            <a:off x="147558" y="1250740"/>
            <a:ext cx="3559507" cy="2885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Raleway" panose="020B0403030101060003" pitchFamily="34" charset="0"/>
              </a:rPr>
              <a:t>1) </a:t>
            </a:r>
            <a:r>
              <a:rPr lang="en-US" sz="1400" dirty="0">
                <a:solidFill>
                  <a:srgbClr val="FF6600"/>
                </a:solidFill>
                <a:latin typeface="Raleway" panose="020B0403030101060003" pitchFamily="34" charset="0"/>
              </a:rPr>
              <a:t>Polling approach </a:t>
            </a:r>
            <a:r>
              <a:rPr lang="en-US" sz="1400" dirty="0">
                <a:latin typeface="Raleway" panose="020B0403030101060003" pitchFamily="34" charset="0"/>
              </a:rPr>
              <a:t>- in this case, we take advantage of the </a:t>
            </a:r>
            <a:r>
              <a:rPr lang="en-US" sz="1400" dirty="0">
                <a:solidFill>
                  <a:srgbClr val="FF6600"/>
                </a:solidFill>
                <a:latin typeface="Raleway" panose="020B0403030101060003" pitchFamily="34" charset="0"/>
              </a:rPr>
              <a:t>Future Interface</a:t>
            </a:r>
            <a:r>
              <a:rPr lang="en-US" sz="1400" dirty="0">
                <a:latin typeface="Raleway" panose="020B0403030101060003" pitchFamily="34" charset="0"/>
              </a:rPr>
              <a:t>. The </a:t>
            </a:r>
            <a:r>
              <a:rPr lang="en-US" sz="1400" dirty="0">
                <a:solidFill>
                  <a:srgbClr val="FF6600"/>
                </a:solidFill>
                <a:latin typeface="Raleway" panose="020B0403030101060003" pitchFamily="34" charset="0"/>
              </a:rPr>
              <a:t>Future</a:t>
            </a:r>
            <a:r>
              <a:rPr lang="en-US" sz="1400" dirty="0">
                <a:latin typeface="Raleway" panose="020B0403030101060003" pitchFamily="34" charset="0"/>
              </a:rPr>
              <a:t> interface is defined within the </a:t>
            </a:r>
            <a:r>
              <a:rPr lang="en-US" sz="1400" dirty="0" err="1">
                <a:solidFill>
                  <a:srgbClr val="FF6600"/>
                </a:solidFill>
                <a:latin typeface="Raleway" panose="020B0403030101060003" pitchFamily="34" charset="0"/>
              </a:rPr>
              <a:t>java.util.concurrent</a:t>
            </a:r>
            <a:r>
              <a:rPr lang="en-US" sz="1400" dirty="0">
                <a:latin typeface="Raleway" panose="020B0403030101060003" pitchFamily="34" charset="0"/>
              </a:rPr>
              <a:t> package that comes with the </a:t>
            </a:r>
            <a:r>
              <a:rPr lang="en-US" sz="1400" dirty="0">
                <a:solidFill>
                  <a:srgbClr val="FF6600"/>
                </a:solidFill>
                <a:latin typeface="Raleway" panose="020B0403030101060003" pitchFamily="34" charset="0"/>
              </a:rPr>
              <a:t>JDK.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Raleway" panose="020B0403030101060003" pitchFamily="34" charset="0"/>
              </a:rPr>
              <a:t>You can use a Response object 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Future&lt;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jakarta.ws.rs.core.Response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latin typeface="Raleway Light" panose="020B0403030101060003" pitchFamily="34" charset="0"/>
                <a:cs typeface="Courier New" panose="02070309020205020404" pitchFamily="49" charset="0"/>
              </a:rPr>
              <a:t> </a:t>
            </a:r>
            <a:br>
              <a:rPr lang="en-US" sz="1200" dirty="0">
                <a:latin typeface="Raleway Light" panose="020B0403030101060003" pitchFamily="34" charset="0"/>
                <a:cs typeface="Courier New" panose="02070309020205020404" pitchFamily="49" charset="0"/>
              </a:rPr>
            </a:br>
            <a:r>
              <a:rPr lang="en-US" sz="1200" dirty="0">
                <a:latin typeface="Raleway Light" panose="020B0403030101060003" pitchFamily="34" charset="0"/>
                <a:cs typeface="Courier New" panose="02070309020205020404" pitchFamily="49" charset="0"/>
              </a:rPr>
              <a:t>or</a:t>
            </a:r>
            <a:r>
              <a:rPr lang="en-US" sz="1200" dirty="0">
                <a:latin typeface="Raleway" panose="020B0403030101060003" pitchFamily="34" charset="0"/>
              </a:rPr>
              <a:t> </a:t>
            </a:r>
            <a:r>
              <a:rPr lang="en-US" sz="1200" dirty="0" err="1">
                <a:latin typeface="Raleway" panose="020B0403030101060003" pitchFamily="34" charset="0"/>
              </a:rPr>
              <a:t>unmarshal</a:t>
            </a:r>
            <a:r>
              <a:rPr lang="en-US" sz="1200" dirty="0">
                <a:latin typeface="Raleway" panose="020B0403030101060003" pitchFamily="34" charset="0"/>
              </a:rPr>
              <a:t> to your own specific type</a:t>
            </a:r>
            <a:r>
              <a:rPr lang="en-US" sz="12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Future&lt;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it.univaq.MyResponseType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b="1" dirty="0">
              <a:latin typeface="Raleway" panose="020B0403030101060003" pitchFamily="34" charset="0"/>
            </a:endParaRPr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4" t="-2" r="40074" b="84969"/>
          <a:stretch/>
        </p:blipFill>
        <p:spPr>
          <a:xfrm>
            <a:off x="436403" y="4526898"/>
            <a:ext cx="4104000" cy="252000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18" name="Rettangolo 17"/>
          <p:cNvSpPr/>
          <p:nvPr/>
        </p:nvSpPr>
        <p:spPr>
          <a:xfrm>
            <a:off x="449694" y="4749750"/>
            <a:ext cx="4068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4" t="-2" r="42702" b="84969"/>
          <a:stretch/>
        </p:blipFill>
        <p:spPr>
          <a:xfrm>
            <a:off x="4970465" y="4165986"/>
            <a:ext cx="3924000" cy="252000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24" name="Rettangolo 23"/>
          <p:cNvSpPr/>
          <p:nvPr/>
        </p:nvSpPr>
        <p:spPr>
          <a:xfrm>
            <a:off x="4985251" y="4389111"/>
            <a:ext cx="392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Immagine 24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4" t="-2" r="42439" b="84969"/>
          <a:stretch/>
        </p:blipFill>
        <p:spPr>
          <a:xfrm>
            <a:off x="4960840" y="5225687"/>
            <a:ext cx="3942000" cy="252000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26" name="Rettangolo 25"/>
          <p:cNvSpPr/>
          <p:nvPr/>
        </p:nvSpPr>
        <p:spPr>
          <a:xfrm>
            <a:off x="4966001" y="5439187"/>
            <a:ext cx="392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19">
            <a:extLst>
              <a:ext uri="{FF2B5EF4-FFF2-40B4-BE49-F238E27FC236}">
                <a16:creationId xmlns:a16="http://schemas.microsoft.com/office/drawing/2014/main" id="{F4A66454-C677-F746-BD31-043425F0FDFD}"/>
              </a:ext>
            </a:extLst>
          </p:cNvPr>
          <p:cNvSpPr/>
          <p:nvPr/>
        </p:nvSpPr>
        <p:spPr>
          <a:xfrm>
            <a:off x="4870397" y="3881182"/>
            <a:ext cx="104227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6600"/>
                </a:solidFill>
                <a:highlight>
                  <a:srgbClr val="FFFF00"/>
                </a:highlight>
                <a:latin typeface="Raleway Light" panose="020B0403030101060003" pitchFamily="34" charset="0"/>
              </a:rPr>
              <a:t>Client side</a:t>
            </a:r>
            <a:endParaRPr lang="en-US" sz="1400" b="1">
              <a:highlight>
                <a:srgbClr val="FFFF00"/>
              </a:highlight>
              <a:latin typeface="Raleway Light" panose="020B0403030101060003" pitchFamily="34" charset="0"/>
            </a:endParaRPr>
          </a:p>
        </p:txBody>
      </p:sp>
      <p:sp>
        <p:nvSpPr>
          <p:cNvPr id="27" name="Rettangolo 19">
            <a:extLst>
              <a:ext uri="{FF2B5EF4-FFF2-40B4-BE49-F238E27FC236}">
                <a16:creationId xmlns:a16="http://schemas.microsoft.com/office/drawing/2014/main" id="{EA0CEA38-1665-BA42-AE78-A5C509727D8A}"/>
              </a:ext>
            </a:extLst>
          </p:cNvPr>
          <p:cNvSpPr/>
          <p:nvPr/>
        </p:nvSpPr>
        <p:spPr>
          <a:xfrm>
            <a:off x="326093" y="4246549"/>
            <a:ext cx="104227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6600"/>
                </a:solidFill>
                <a:highlight>
                  <a:srgbClr val="FFFF00"/>
                </a:highlight>
                <a:latin typeface="Raleway Light" panose="020B0403030101060003" pitchFamily="34" charset="0"/>
              </a:rPr>
              <a:t>Client side</a:t>
            </a:r>
            <a:endParaRPr lang="en-US" sz="1400" b="1">
              <a:highlight>
                <a:srgbClr val="FFFF00"/>
              </a:highlight>
              <a:latin typeface="Raleway Light" panose="020B0403030101060003" pitchFamily="34" charset="0"/>
            </a:endParaRPr>
          </a:p>
        </p:txBody>
      </p:sp>
      <p:pic>
        <p:nvPicPr>
          <p:cNvPr id="7" name="Immagine 8">
            <a:extLst>
              <a:ext uri="{FF2B5EF4-FFF2-40B4-BE49-F238E27FC236}">
                <a16:creationId xmlns:a16="http://schemas.microsoft.com/office/drawing/2014/main" id="{6B2AB50C-7A08-1567-A32C-36587C3083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2785" y="1377717"/>
            <a:ext cx="5289377" cy="1913783"/>
          </a:xfrm>
          <a:prstGeom prst="rect">
            <a:avLst/>
          </a:prstGeom>
        </p:spPr>
      </p:pic>
      <p:cxnSp>
        <p:nvCxnSpPr>
          <p:cNvPr id="10" name="Connettore 4 12">
            <a:extLst>
              <a:ext uri="{FF2B5EF4-FFF2-40B4-BE49-F238E27FC236}">
                <a16:creationId xmlns:a16="http://schemas.microsoft.com/office/drawing/2014/main" id="{EB7B1158-9D02-AD15-85DF-226EFA079C95}"/>
              </a:ext>
            </a:extLst>
          </p:cNvPr>
          <p:cNvCxnSpPr>
            <a:cxnSpLocks/>
          </p:cNvCxnSpPr>
          <p:nvPr/>
        </p:nvCxnSpPr>
        <p:spPr>
          <a:xfrm flipH="1">
            <a:off x="1828502" y="3142990"/>
            <a:ext cx="163432" cy="168836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71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16C2-1AC2-733B-9882-B9D727E6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jakarta.ws.rs.core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280D-6379-BEFE-99AC-C7432105EA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5D3D0-0B2B-B1D9-4E04-E60F98EF6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14B0C-C327-9145-EDF9-A0D3EAA1C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8</a:t>
            </a:fld>
            <a:endParaRPr lang="en-US" noProof="0"/>
          </a:p>
        </p:txBody>
      </p:sp>
      <p:cxnSp>
        <p:nvCxnSpPr>
          <p:cNvPr id="9" name="Connettore 4 12">
            <a:extLst>
              <a:ext uri="{FF2B5EF4-FFF2-40B4-BE49-F238E27FC236}">
                <a16:creationId xmlns:a16="http://schemas.microsoft.com/office/drawing/2014/main" id="{1E0B2D7E-F9EA-BFA5-C2E2-3AF270B1938F}"/>
              </a:ext>
            </a:extLst>
          </p:cNvPr>
          <p:cNvCxnSpPr>
            <a:cxnSpLocks/>
          </p:cNvCxnSpPr>
          <p:nvPr/>
        </p:nvCxnSpPr>
        <p:spPr>
          <a:xfrm flipH="1" flipV="1">
            <a:off x="1049947" y="2273181"/>
            <a:ext cx="368654" cy="10255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AB7A5F5-72D3-3CF7-A02A-9B89C696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08FA078-C15D-BA81-8335-82EBA5EE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4" y="990600"/>
            <a:ext cx="8809986" cy="506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1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u="sng" dirty="0">
                <a:solidFill>
                  <a:srgbClr val="FF6600"/>
                </a:solidFill>
              </a:rPr>
              <a:t>client</a:t>
            </a:r>
            <a:r>
              <a:rPr lang="en-US" sz="2800" dirty="0">
                <a:solidFill>
                  <a:schemeClr val="tx1"/>
                </a:solidFill>
              </a:rPr>
              <a:t>-side) Asynchronous invocation of a REST WS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5017" y="975227"/>
            <a:ext cx="8504722" cy="169312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Raleway" panose="020B0403030101060003" pitchFamily="34" charset="0"/>
              </a:rPr>
              <a:t>2) </a:t>
            </a:r>
            <a:r>
              <a:rPr lang="en-US" sz="1400" dirty="0">
                <a:solidFill>
                  <a:srgbClr val="FF6600"/>
                </a:solidFill>
              </a:rPr>
              <a:t>Callback approach</a:t>
            </a:r>
            <a:r>
              <a:rPr lang="en-US" sz="1400" dirty="0">
                <a:solidFill>
                  <a:schemeClr val="tx1"/>
                </a:solidFill>
              </a:rPr>
              <a:t> - </a:t>
            </a:r>
            <a:r>
              <a:rPr lang="en-US" sz="1400" dirty="0"/>
              <a:t>JAX-RS introspects the application class that implements </a:t>
            </a:r>
            <a:r>
              <a:rPr lang="en-US" sz="1400" dirty="0" err="1">
                <a:solidFill>
                  <a:srgbClr val="FF6600"/>
                </a:solidFill>
              </a:rPr>
              <a:t>InvocationCallback</a:t>
            </a:r>
            <a:r>
              <a:rPr lang="en-US" sz="1400" dirty="0"/>
              <a:t> to </a:t>
            </a:r>
            <a:r>
              <a:rPr lang="en-US" sz="1400" dirty="0">
                <a:solidFill>
                  <a:srgbClr val="FF6600"/>
                </a:solidFill>
              </a:rPr>
              <a:t>determine whether your callback wants </a:t>
            </a:r>
            <a:r>
              <a:rPr lang="en-US" sz="1400" dirty="0"/>
              <a:t>a </a:t>
            </a:r>
            <a:r>
              <a:rPr lang="en-US" sz="1400" dirty="0">
                <a:solidFill>
                  <a:srgbClr val="FF6600"/>
                </a:solidFill>
              </a:rPr>
              <a:t>Response</a:t>
            </a:r>
            <a:r>
              <a:rPr lang="en-US" sz="1400" dirty="0"/>
              <a:t> </a:t>
            </a:r>
            <a:r>
              <a:rPr lang="en-US" sz="1400" dirty="0">
                <a:solidFill>
                  <a:srgbClr val="FF6600"/>
                </a:solidFill>
              </a:rPr>
              <a:t>object</a:t>
            </a:r>
            <a:r>
              <a:rPr lang="en-US" sz="1400" dirty="0"/>
              <a:t> or if </a:t>
            </a:r>
            <a:r>
              <a:rPr lang="en-US" sz="1400" dirty="0">
                <a:solidFill>
                  <a:srgbClr val="FF6600"/>
                </a:solidFill>
              </a:rPr>
              <a:t>you want to </a:t>
            </a:r>
            <a:r>
              <a:rPr lang="en-US" sz="1400" dirty="0" err="1">
                <a:solidFill>
                  <a:srgbClr val="FF6600"/>
                </a:solidFill>
              </a:rPr>
              <a:t>unmarshal</a:t>
            </a:r>
            <a:r>
              <a:rPr lang="en-US" sz="1400" dirty="0">
                <a:solidFill>
                  <a:srgbClr val="FF6600"/>
                </a:solidFill>
              </a:rPr>
              <a:t> to a specific type</a:t>
            </a:r>
            <a:r>
              <a:rPr lang="en-US" sz="1400" dirty="0">
                <a:solidFill>
                  <a:schemeClr val="tx1"/>
                </a:solidFill>
              </a:rPr>
              <a:t>. Therefore, you must create a class that </a:t>
            </a:r>
          </a:p>
          <a:p>
            <a:pPr lvl="1">
              <a:lnSpc>
                <a:spcPct val="150000"/>
              </a:lnSpc>
            </a:pP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InvocationCallback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jakarta.ws.rs.core.Response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Raleway Light" panose="020B0403030101060003" pitchFamily="34" charset="0"/>
                <a:cs typeface="Courier New" panose="02070309020205020404" pitchFamily="49" charset="0"/>
              </a:rPr>
              <a:t>or</a:t>
            </a:r>
            <a:r>
              <a:rPr lang="en-US" sz="12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InvocationCallback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it.univaq.MyResponseType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50" b="1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840A10-CD70-B549-805D-33D659664CEA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7762" y="4246348"/>
            <a:ext cx="7858813" cy="1923715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0158" y="2885852"/>
            <a:ext cx="3457575" cy="1143000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1145403" y="4635059"/>
            <a:ext cx="1854755" cy="224459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ttore 2 12"/>
          <p:cNvCxnSpPr>
            <a:cxnSpLocks/>
            <a:stCxn id="8" idx="1"/>
            <a:endCxn id="7" idx="1"/>
          </p:cNvCxnSpPr>
          <p:nvPr/>
        </p:nvCxnSpPr>
        <p:spPr>
          <a:xfrm rot="10800000" flipH="1">
            <a:off x="1145402" y="3457353"/>
            <a:ext cx="1854755" cy="1289937"/>
          </a:xfrm>
          <a:prstGeom prst="bentConnector3">
            <a:avLst>
              <a:gd name="adj1" fmla="val -12325"/>
            </a:avLst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 rot="16200000">
            <a:off x="268119" y="4011012"/>
            <a:ext cx="1103688" cy="276999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>
            <a:spAutoFit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endParaRPr lang="it-IT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ttangolo 19">
            <a:extLst>
              <a:ext uri="{FF2B5EF4-FFF2-40B4-BE49-F238E27FC236}">
                <a16:creationId xmlns:a16="http://schemas.microsoft.com/office/drawing/2014/main" id="{AA3B1E13-6806-B145-B2A2-69837693468F}"/>
              </a:ext>
            </a:extLst>
          </p:cNvPr>
          <p:cNvSpPr/>
          <p:nvPr/>
        </p:nvSpPr>
        <p:spPr>
          <a:xfrm>
            <a:off x="1030506" y="3961947"/>
            <a:ext cx="104227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6600"/>
                </a:solidFill>
                <a:highlight>
                  <a:srgbClr val="FFFF00"/>
                </a:highlight>
                <a:latin typeface="Raleway Light" panose="020B0403030101060003" pitchFamily="34" charset="0"/>
              </a:rPr>
              <a:t>Client side</a:t>
            </a:r>
            <a:endParaRPr lang="en-US" sz="1400" b="1">
              <a:highlight>
                <a:srgbClr val="FFFF00"/>
              </a:highlight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6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ABB096EC3CC149A4F51C2DE119D9B4" ma:contentTypeVersion="3" ma:contentTypeDescription="Creare un nuovo documento." ma:contentTypeScope="" ma:versionID="a61d5c87091f03ada2aaf1869bcf5746">
  <xsd:schema xmlns:xsd="http://www.w3.org/2001/XMLSchema" xmlns:xs="http://www.w3.org/2001/XMLSchema" xmlns:p="http://schemas.microsoft.com/office/2006/metadata/properties" xmlns:ns2="7493d4fc-5a57-419b-a02f-82e629c80792" targetNamespace="http://schemas.microsoft.com/office/2006/metadata/properties" ma:root="true" ma:fieldsID="5d244eb682b4c21a2ea4e52b526dd095" ns2:_="">
    <xsd:import namespace="7493d4fc-5a57-419b-a02f-82e629c807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3d4fc-5a57-419b-a02f-82e629c807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531606-AEC1-44A7-A61C-2996AEE36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B7779E-58E6-4884-8898-B841B14F062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397C990-89B3-4494-B59E-557C83E7C8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93d4fc-5a57-419b-a02f-82e629c807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827</TotalTime>
  <Words>1587</Words>
  <Application>Microsoft Office PowerPoint</Application>
  <PresentationFormat>Presentazione su schermo (4:3)</PresentationFormat>
  <Paragraphs>275</Paragraphs>
  <Slides>30</Slides>
  <Notes>30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Raleway</vt:lpstr>
      <vt:lpstr>Raleway Light</vt:lpstr>
      <vt:lpstr>Wingdings</vt:lpstr>
      <vt:lpstr>Office Theme</vt:lpstr>
      <vt:lpstr>Service-oriented Software Engineering (SoSE)</vt:lpstr>
      <vt:lpstr>(client-side) synchronous and asynchronous invocation (from previous lectures) </vt:lpstr>
      <vt:lpstr>Possible request-response flows (from previous lectures) </vt:lpstr>
      <vt:lpstr>Synchronous vs Asynchronous invocation of SOAP WS (from previous lecture) </vt:lpstr>
      <vt:lpstr>Ingredients</vt:lpstr>
      <vt:lpstr>Both client side and server side</vt:lpstr>
      <vt:lpstr>(client-side) Asynchronous invocation of a REST WS</vt:lpstr>
      <vt:lpstr>jakarta.ws.rs.core</vt:lpstr>
      <vt:lpstr>(client-side) Asynchronous invocation of a REST WS</vt:lpstr>
      <vt:lpstr>(server-side) Asynchronous request processing</vt:lpstr>
      <vt:lpstr>jakarta.ws.rs.container.AsyncResponse </vt:lpstr>
      <vt:lpstr>Create GreetingAsync and GreetingAsyncImpl</vt:lpstr>
      <vt:lpstr>Define the GreetingAsync Interface</vt:lpstr>
      <vt:lpstr>Define the GreetingAsyncImpl class</vt:lpstr>
      <vt:lpstr>Register the new REST interface and support Async</vt:lpstr>
      <vt:lpstr>Deploy the Service</vt:lpstr>
      <vt:lpstr>Create the GreetingRestClientMaven</vt:lpstr>
      <vt:lpstr>Create the ClientAsyncBlockingPolling</vt:lpstr>
      <vt:lpstr>Execute the ClientAsyncBlockingPolling</vt:lpstr>
      <vt:lpstr>Create the ClientAsyncNonBlockingPolling</vt:lpstr>
      <vt:lpstr>Execute the ClientAsyncNonBlockingPolling</vt:lpstr>
      <vt:lpstr>Create the Callback class</vt:lpstr>
      <vt:lpstr>Create the ClientAsyncCallback</vt:lpstr>
      <vt:lpstr>Execute the ClientAsyncCallback</vt:lpstr>
      <vt:lpstr>Create the ClientNoPollingNoCallback</vt:lpstr>
      <vt:lpstr>Execute the ClientNoPollingNoCallback</vt:lpstr>
      <vt:lpstr>Without using @Suspended</vt:lpstr>
      <vt:lpstr>Summing up</vt:lpstr>
      <vt:lpstr>Presentazione standard di PowerPoint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Autili</dc:creator>
  <cp:lastModifiedBy>Maria Alberta Caradio</cp:lastModifiedBy>
  <cp:revision>10</cp:revision>
  <dcterms:created xsi:type="dcterms:W3CDTF">2016-04-14T12:48:42Z</dcterms:created>
  <dcterms:modified xsi:type="dcterms:W3CDTF">2025-05-10T17:10:06Z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0x010100D8ABB096EC3CC149A4F51C2DE119D9B4</vt:lpwstr>
  </property>
</Properties>
</file>