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1" y="-1287294"/>
            <a:ext cx="8784043" cy="3291191"/>
          </a:xfrm>
        </p:spPr>
        <p:txBody>
          <a:bodyPr/>
          <a:lstStyle/>
          <a:p>
            <a:r>
              <a:rPr lang="en-US" dirty="0" smtClean="0"/>
              <a:t>Final project</a:t>
            </a:r>
            <a:endParaRPr lang="fa-I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Name: Mohammad </a:t>
            </a:r>
            <a:r>
              <a:rPr lang="en-US" dirty="0" err="1" smtClean="0"/>
              <a:t>Askari</a:t>
            </a:r>
            <a:endParaRPr lang="en-US" dirty="0" smtClean="0"/>
          </a:p>
          <a:p>
            <a:r>
              <a:rPr lang="en-US" dirty="0" smtClean="0"/>
              <a:t>Student Number: 810198441</a:t>
            </a: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833185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021" y="0"/>
            <a:ext cx="9905998" cy="1905000"/>
          </a:xfrm>
        </p:spPr>
        <p:txBody>
          <a:bodyPr/>
          <a:lstStyle/>
          <a:p>
            <a:r>
              <a:rPr lang="en-US" dirty="0" smtClean="0"/>
              <a:t>Main Basin Actions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8460" y="1689370"/>
            <a:ext cx="7335521" cy="495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177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472" y="308042"/>
            <a:ext cx="9905998" cy="1905000"/>
          </a:xfrm>
        </p:spPr>
        <p:txBody>
          <a:bodyPr/>
          <a:lstStyle/>
          <a:p>
            <a:r>
              <a:rPr lang="en-US" dirty="0" smtClean="0"/>
              <a:t>Boiler Actions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4996" y="1491833"/>
            <a:ext cx="7509753" cy="515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423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32" y="-333983"/>
            <a:ext cx="9905998" cy="1905000"/>
          </a:xfrm>
        </p:spPr>
        <p:txBody>
          <a:bodyPr/>
          <a:lstStyle/>
          <a:p>
            <a:r>
              <a:rPr lang="en-US" dirty="0" err="1" smtClean="0"/>
              <a:t>Hmi</a:t>
            </a:r>
            <a:r>
              <a:rPr lang="en-US" dirty="0" smtClean="0"/>
              <a:t> view</a:t>
            </a:r>
            <a:endParaRPr lang="fa-IR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387" y="1050587"/>
            <a:ext cx="10454024" cy="551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20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 for Your attention!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6021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44" y="-178341"/>
            <a:ext cx="9905998" cy="1905000"/>
          </a:xfrm>
        </p:spPr>
        <p:txBody>
          <a:bodyPr/>
          <a:lstStyle/>
          <a:p>
            <a:r>
              <a:rPr lang="en-US" dirty="0" smtClean="0"/>
              <a:t>Plc &amp; </a:t>
            </a:r>
            <a:r>
              <a:rPr lang="en-US" dirty="0" err="1" smtClean="0"/>
              <a:t>hmi</a:t>
            </a:r>
            <a:r>
              <a:rPr lang="en-US" dirty="0" smtClean="0"/>
              <a:t> selection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8028" y="1726659"/>
            <a:ext cx="4329267" cy="48529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86" y="1726659"/>
            <a:ext cx="6850837" cy="24614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87" y="4316261"/>
            <a:ext cx="6850838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20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6960" y="358539"/>
            <a:ext cx="6770451" cy="609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817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0" y="-37289"/>
            <a:ext cx="9905998" cy="1905000"/>
          </a:xfrm>
        </p:spPr>
        <p:txBody>
          <a:bodyPr/>
          <a:lstStyle/>
          <a:p>
            <a:r>
              <a:rPr lang="en-US" dirty="0" smtClean="0"/>
              <a:t>Start and Stop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2272" y="1867711"/>
            <a:ext cx="7403063" cy="476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964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control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0955" y="1314854"/>
            <a:ext cx="6264613" cy="542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70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7523"/>
            <a:ext cx="9905998" cy="1905000"/>
          </a:xfrm>
        </p:spPr>
        <p:txBody>
          <a:bodyPr/>
          <a:lstStyle/>
          <a:p>
            <a:r>
              <a:rPr lang="en-US" dirty="0" smtClean="0"/>
              <a:t>Turn off &amp; Turn on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1889" y="1483469"/>
            <a:ext cx="7295286" cy="516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130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285" y="0"/>
            <a:ext cx="9905998" cy="1905000"/>
          </a:xfrm>
        </p:spPr>
        <p:txBody>
          <a:bodyPr/>
          <a:lstStyle/>
          <a:p>
            <a:r>
              <a:rPr lang="en-US" dirty="0" smtClean="0"/>
              <a:t>Valve  control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5952" y="1198123"/>
            <a:ext cx="6403483" cy="538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91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558" y="0"/>
            <a:ext cx="9905998" cy="1905000"/>
          </a:xfrm>
        </p:spPr>
        <p:txBody>
          <a:bodyPr/>
          <a:lstStyle/>
          <a:p>
            <a:r>
              <a:rPr lang="en-US" dirty="0" err="1" smtClean="0"/>
              <a:t>Areation</a:t>
            </a:r>
            <a:r>
              <a:rPr lang="en-US" dirty="0" smtClean="0"/>
              <a:t> basin actions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0833" y="1663429"/>
            <a:ext cx="7113505" cy="502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063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64" y="0"/>
            <a:ext cx="9905998" cy="1905000"/>
          </a:xfrm>
        </p:spPr>
        <p:txBody>
          <a:bodyPr/>
          <a:lstStyle/>
          <a:p>
            <a:r>
              <a:rPr lang="en-US" dirty="0" smtClean="0"/>
              <a:t>Gravity Filter Actions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6979" y="952500"/>
            <a:ext cx="6146136" cy="579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100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27</TotalTime>
  <Words>46</Words>
  <Application>Microsoft Office PowerPoint</Application>
  <PresentationFormat>Widescreen</PresentationFormat>
  <Paragraphs>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Tahoma</vt:lpstr>
      <vt:lpstr>Mesh</vt:lpstr>
      <vt:lpstr>Final project</vt:lpstr>
      <vt:lpstr>Plc &amp; hmi selection</vt:lpstr>
      <vt:lpstr>Tags</vt:lpstr>
      <vt:lpstr>Start and Stop</vt:lpstr>
      <vt:lpstr>Level control</vt:lpstr>
      <vt:lpstr>Turn off &amp; Turn on</vt:lpstr>
      <vt:lpstr>Valve  control</vt:lpstr>
      <vt:lpstr>Areation basin actions</vt:lpstr>
      <vt:lpstr>Gravity Filter Actions</vt:lpstr>
      <vt:lpstr>Main Basin Actions</vt:lpstr>
      <vt:lpstr>Boiler Actions</vt:lpstr>
      <vt:lpstr>Hmi view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User</dc:creator>
  <cp:lastModifiedBy>User</cp:lastModifiedBy>
  <cp:revision>3</cp:revision>
  <dcterms:created xsi:type="dcterms:W3CDTF">2025-02-08T08:05:04Z</dcterms:created>
  <dcterms:modified xsi:type="dcterms:W3CDTF">2025-02-08T08:32:06Z</dcterms:modified>
</cp:coreProperties>
</file>