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6" r:id="rId4"/>
    <p:sldId id="272" r:id="rId5"/>
    <p:sldId id="279" r:id="rId6"/>
    <p:sldId id="281" r:id="rId7"/>
    <p:sldId id="278" r:id="rId8"/>
  </p:sldIdLst>
  <p:sldSz cx="126714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90"/>
      </p:cViewPr>
      <p:guideLst>
        <p:guide orient="horz" pos="2160"/>
        <p:guide pos="39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928" y="1122363"/>
            <a:ext cx="950356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928" y="3602038"/>
            <a:ext cx="950356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2B2A-D4DB-403F-9576-77ACD46ECA7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A0B6-5033-462C-B886-EE52D53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5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2B2A-D4DB-403F-9576-77ACD46ECA7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A0B6-5033-462C-B886-EE52D53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3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989" y="365125"/>
            <a:ext cx="273227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161" y="365125"/>
            <a:ext cx="80384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2B2A-D4DB-403F-9576-77ACD46ECA7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A0B6-5033-462C-B886-EE52D53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6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2B2A-D4DB-403F-9576-77ACD46ECA7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A0B6-5033-462C-B886-EE52D53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4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561" y="1709739"/>
            <a:ext cx="1092910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561" y="4589464"/>
            <a:ext cx="1092910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2B2A-D4DB-403F-9576-77ACD46ECA7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A0B6-5033-462C-B886-EE52D53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8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160" y="1825625"/>
            <a:ext cx="538535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4909" y="1825625"/>
            <a:ext cx="538535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2B2A-D4DB-403F-9576-77ACD46ECA7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A0B6-5033-462C-B886-EE52D53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0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11" y="365126"/>
            <a:ext cx="1092910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812" y="1681163"/>
            <a:ext cx="53606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812" y="2505075"/>
            <a:ext cx="53606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4909" y="1681163"/>
            <a:ext cx="53870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4909" y="2505075"/>
            <a:ext cx="53870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2B2A-D4DB-403F-9576-77ACD46ECA7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A0B6-5033-462C-B886-EE52D53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6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2B2A-D4DB-403F-9576-77ACD46ECA7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A0B6-5033-462C-B886-EE52D53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2B2A-D4DB-403F-9576-77ACD46ECA7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A0B6-5033-462C-B886-EE52D53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11" y="457200"/>
            <a:ext cx="40868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7006" y="987426"/>
            <a:ext cx="641490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2811" y="2057400"/>
            <a:ext cx="408686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2B2A-D4DB-403F-9576-77ACD46ECA7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A0B6-5033-462C-B886-EE52D53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3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11" y="457200"/>
            <a:ext cx="40868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87006" y="987426"/>
            <a:ext cx="641490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2811" y="2057400"/>
            <a:ext cx="408686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2B2A-D4DB-403F-9576-77ACD46ECA7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A0B6-5033-462C-B886-EE52D53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3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1161" y="365126"/>
            <a:ext cx="109291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161" y="1825625"/>
            <a:ext cx="109291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1160" y="6356351"/>
            <a:ext cx="2851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C2B2A-D4DB-403F-9576-77ACD46ECA7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410" y="6356351"/>
            <a:ext cx="4276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194" y="6356351"/>
            <a:ext cx="2851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DA0B6-5033-462C-B886-EE52D53B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7E95E4-573F-457F-AA49-DACA8AF4DA35}"/>
              </a:ext>
            </a:extLst>
          </p:cNvPr>
          <p:cNvGrpSpPr/>
          <p:nvPr/>
        </p:nvGrpSpPr>
        <p:grpSpPr>
          <a:xfrm>
            <a:off x="2119327" y="2763253"/>
            <a:ext cx="8432767" cy="1331489"/>
            <a:chOff x="2039143" y="2788442"/>
            <a:chExt cx="8113712" cy="128111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826E8B-8EA5-405E-B171-3A8C7E7984EB}"/>
                </a:ext>
              </a:extLst>
            </p:cNvPr>
            <p:cNvSpPr/>
            <p:nvPr/>
          </p:nvSpPr>
          <p:spPr>
            <a:xfrm>
              <a:off x="2039143" y="2788442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788" tIns="256788" rIns="256788" bIns="256788" numCol="1" spcCol="1270" anchor="ctr" anchorCtr="0">
              <a:noAutofit/>
            </a:bodyPr>
            <a:lstStyle/>
            <a:p>
              <a:pPr algn="ctr" defTabSz="25408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716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239300-A6AB-465B-ADDA-2C41957C3128}"/>
                </a:ext>
              </a:extLst>
            </p:cNvPr>
            <p:cNvSpPr/>
            <p:nvPr/>
          </p:nvSpPr>
          <p:spPr>
            <a:xfrm>
              <a:off x="4387850" y="3164235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0069" rIns="141138" bIns="110069" numCol="1" spcCol="1270" anchor="ctr" anchorCtr="0">
              <a:noAutofit/>
            </a:bodyPr>
            <a:lstStyle/>
            <a:p>
              <a:pPr algn="ctr" defTabSz="10163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86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0FBCB4C-430B-46A7-9794-410CA7E607DC}"/>
                </a:ext>
              </a:extLst>
            </p:cNvPr>
            <p:cNvSpPr/>
            <p:nvPr/>
          </p:nvSpPr>
          <p:spPr>
            <a:xfrm>
              <a:off x="5028406" y="2788442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788" tIns="256788" rIns="256788" bIns="256788" numCol="1" spcCol="1270" anchor="ctr" anchorCtr="0">
              <a:noAutofit/>
            </a:bodyPr>
            <a:lstStyle/>
            <a:p>
              <a:pPr algn="ctr" defTabSz="25408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716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D165CF2-B53F-472F-A333-6D2FD2164048}"/>
                </a:ext>
              </a:extLst>
            </p:cNvPr>
            <p:cNvSpPr/>
            <p:nvPr/>
          </p:nvSpPr>
          <p:spPr>
            <a:xfrm>
              <a:off x="7377112" y="3164235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0069" rIns="141138" bIns="110069" numCol="1" spcCol="1270" anchor="ctr" anchorCtr="0">
              <a:noAutofit/>
            </a:bodyPr>
            <a:lstStyle/>
            <a:p>
              <a:pPr algn="ctr" defTabSz="10163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86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293C4B2-3388-4017-8BB8-3D3CCFB2DC86}"/>
                </a:ext>
              </a:extLst>
            </p:cNvPr>
            <p:cNvSpPr/>
            <p:nvPr/>
          </p:nvSpPr>
          <p:spPr>
            <a:xfrm>
              <a:off x="8017668" y="2788442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788" tIns="256788" rIns="256788" bIns="256788" numCol="1" spcCol="1270" anchor="ctr" anchorCtr="0">
              <a:noAutofit/>
            </a:bodyPr>
            <a:lstStyle/>
            <a:p>
              <a:pPr algn="ctr" defTabSz="25408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716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B853F87-13D6-4ECB-A4F9-DFC1045B9212}"/>
              </a:ext>
            </a:extLst>
          </p:cNvPr>
          <p:cNvSpPr txBox="1"/>
          <p:nvPr/>
        </p:nvSpPr>
        <p:spPr>
          <a:xfrm>
            <a:off x="2249575" y="4212710"/>
            <a:ext cx="1958662" cy="99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Picker goes through product list.</a:t>
            </a:r>
            <a:endParaRPr lang="en-US" sz="187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32460-97A2-4134-8593-6E0E8DB34D83}"/>
              </a:ext>
            </a:extLst>
          </p:cNvPr>
          <p:cNvSpPr txBox="1"/>
          <p:nvPr/>
        </p:nvSpPr>
        <p:spPr>
          <a:xfrm>
            <a:off x="5356381" y="4212710"/>
            <a:ext cx="1958662" cy="99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Suggests substitutes when required.</a:t>
            </a:r>
            <a:endParaRPr lang="en-US" sz="187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D29CEA-DD64-4584-AB10-E02335F8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727" y="3180509"/>
            <a:ext cx="901584" cy="481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FE11CB-9774-4E70-8E48-5B70869D24AC}"/>
              </a:ext>
            </a:extLst>
          </p:cNvPr>
          <p:cNvSpPr txBox="1"/>
          <p:nvPr/>
        </p:nvSpPr>
        <p:spPr>
          <a:xfrm>
            <a:off x="8463187" y="4290485"/>
            <a:ext cx="1958662" cy="69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Finalizes the order.</a:t>
            </a:r>
            <a:endParaRPr lang="en-US" sz="187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141D4-3291-40FE-B3A8-61B79BEF09A3}"/>
              </a:ext>
            </a:extLst>
          </p:cNvPr>
          <p:cNvSpPr txBox="1"/>
          <p:nvPr/>
        </p:nvSpPr>
        <p:spPr>
          <a:xfrm>
            <a:off x="-61011" y="3093126"/>
            <a:ext cx="1958662" cy="69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Order </a:t>
            </a:r>
          </a:p>
          <a:p>
            <a:pPr algn="ctr"/>
            <a:r>
              <a:rPr lang="en-GB" sz="1871" dirty="0"/>
              <a:t>Arrives</a:t>
            </a:r>
            <a:endParaRPr lang="en-US" sz="1871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3548D7-7457-4467-86B3-735DBBC6ED23}"/>
              </a:ext>
            </a:extLst>
          </p:cNvPr>
          <p:cNvSpPr/>
          <p:nvPr/>
        </p:nvSpPr>
        <p:spPr>
          <a:xfrm>
            <a:off x="1447248" y="3180506"/>
            <a:ext cx="470459" cy="550349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069" rIns="141138" bIns="110069" numCol="1" spcCol="1270" anchor="ctr" anchorCtr="0">
            <a:noAutofit/>
          </a:bodyPr>
          <a:lstStyle/>
          <a:p>
            <a:pPr algn="ctr" defTabSz="10163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86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CE9CF8E-B553-46D3-8844-6394C1868915}"/>
              </a:ext>
            </a:extLst>
          </p:cNvPr>
          <p:cNvSpPr/>
          <p:nvPr/>
        </p:nvSpPr>
        <p:spPr>
          <a:xfrm>
            <a:off x="10753722" y="3180506"/>
            <a:ext cx="470459" cy="550349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069" rIns="141138" bIns="110069" numCol="1" spcCol="1270" anchor="ctr" anchorCtr="0">
            <a:noAutofit/>
          </a:bodyPr>
          <a:lstStyle/>
          <a:p>
            <a:pPr algn="ctr" defTabSz="10163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86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488402-86B7-41B4-8D02-5417E11A00B1}"/>
              </a:ext>
            </a:extLst>
          </p:cNvPr>
          <p:cNvSpPr txBox="1"/>
          <p:nvPr/>
        </p:nvSpPr>
        <p:spPr>
          <a:xfrm>
            <a:off x="11425804" y="3263753"/>
            <a:ext cx="771423" cy="39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71" dirty="0"/>
              <a:t>POS</a:t>
            </a:r>
            <a:endParaRPr lang="en-US" sz="187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45359A5-88BB-44C4-95D9-04D335C92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79" y="3028330"/>
            <a:ext cx="1022266" cy="8146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D149E2A-AC57-4D7A-B16E-B2FF7C36F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851" y="2852805"/>
            <a:ext cx="1140328" cy="11657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79B3B04-C5CB-49E2-B1FD-64E23F00CB35}"/>
              </a:ext>
            </a:extLst>
          </p:cNvPr>
          <p:cNvSpPr txBox="1"/>
          <p:nvPr/>
        </p:nvSpPr>
        <p:spPr>
          <a:xfrm>
            <a:off x="3788181" y="1623870"/>
            <a:ext cx="4967368" cy="62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326" dirty="0"/>
              <a:t>Order Screen / Picker Flow</a:t>
            </a:r>
            <a:endParaRPr lang="en-US" sz="3326" dirty="0"/>
          </a:p>
        </p:txBody>
      </p:sp>
    </p:spTree>
    <p:extLst>
      <p:ext uri="{BB962C8B-B14F-4D97-AF65-F5344CB8AC3E}">
        <p14:creationId xmlns:p14="http://schemas.microsoft.com/office/powerpoint/2010/main" val="389075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7E95E4-573F-457F-AA49-DACA8AF4DA35}"/>
              </a:ext>
            </a:extLst>
          </p:cNvPr>
          <p:cNvGrpSpPr/>
          <p:nvPr/>
        </p:nvGrpSpPr>
        <p:grpSpPr>
          <a:xfrm>
            <a:off x="1810859" y="2958543"/>
            <a:ext cx="6719604" cy="940919"/>
            <a:chOff x="2039143" y="2788442"/>
            <a:chExt cx="8113712" cy="128111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826E8B-8EA5-405E-B171-3A8C7E7984EB}"/>
                </a:ext>
              </a:extLst>
            </p:cNvPr>
            <p:cNvSpPr/>
            <p:nvPr/>
          </p:nvSpPr>
          <p:spPr>
            <a:xfrm>
              <a:off x="2039143" y="2788442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788" tIns="256788" rIns="256788" bIns="256788" numCol="1" spcCol="1270" anchor="ctr" anchorCtr="0">
              <a:noAutofit/>
            </a:bodyPr>
            <a:lstStyle/>
            <a:p>
              <a:pPr algn="ctr" defTabSz="25408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716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239300-A6AB-465B-ADDA-2C41957C3128}"/>
                </a:ext>
              </a:extLst>
            </p:cNvPr>
            <p:cNvSpPr/>
            <p:nvPr/>
          </p:nvSpPr>
          <p:spPr>
            <a:xfrm>
              <a:off x="4387850" y="3164235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0069" rIns="141138" bIns="110069" numCol="1" spcCol="1270" anchor="ctr" anchorCtr="0">
              <a:noAutofit/>
            </a:bodyPr>
            <a:lstStyle/>
            <a:p>
              <a:pPr algn="ctr" defTabSz="10163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86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0FBCB4C-430B-46A7-9794-410CA7E607DC}"/>
                </a:ext>
              </a:extLst>
            </p:cNvPr>
            <p:cNvSpPr/>
            <p:nvPr/>
          </p:nvSpPr>
          <p:spPr>
            <a:xfrm>
              <a:off x="5028406" y="2788442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788" tIns="256788" rIns="256788" bIns="256788" numCol="1" spcCol="1270" anchor="ctr" anchorCtr="0">
              <a:noAutofit/>
            </a:bodyPr>
            <a:lstStyle/>
            <a:p>
              <a:pPr algn="ctr" defTabSz="25408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716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D165CF2-B53F-472F-A333-6D2FD2164048}"/>
                </a:ext>
              </a:extLst>
            </p:cNvPr>
            <p:cNvSpPr/>
            <p:nvPr/>
          </p:nvSpPr>
          <p:spPr>
            <a:xfrm>
              <a:off x="7377112" y="3164235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0069" rIns="141138" bIns="110069" numCol="1" spcCol="1270" anchor="ctr" anchorCtr="0">
              <a:noAutofit/>
            </a:bodyPr>
            <a:lstStyle/>
            <a:p>
              <a:pPr algn="ctr" defTabSz="10163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86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293C4B2-3388-4017-8BB8-3D3CCFB2DC86}"/>
                </a:ext>
              </a:extLst>
            </p:cNvPr>
            <p:cNvSpPr/>
            <p:nvPr/>
          </p:nvSpPr>
          <p:spPr>
            <a:xfrm>
              <a:off x="8017668" y="2788442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788" tIns="256788" rIns="256788" bIns="256788" numCol="1" spcCol="1270" anchor="ctr" anchorCtr="0">
              <a:noAutofit/>
            </a:bodyPr>
            <a:lstStyle/>
            <a:p>
              <a:pPr algn="ctr" defTabSz="25408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716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B853F87-13D6-4ECB-A4F9-DFC1045B9212}"/>
              </a:ext>
            </a:extLst>
          </p:cNvPr>
          <p:cNvSpPr txBox="1"/>
          <p:nvPr/>
        </p:nvSpPr>
        <p:spPr>
          <a:xfrm>
            <a:off x="1715684" y="4018807"/>
            <a:ext cx="1958662" cy="66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Cashier scans and totals products.</a:t>
            </a:r>
            <a:endParaRPr lang="en-US" sz="187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32460-97A2-4134-8593-6E0E8DB34D83}"/>
              </a:ext>
            </a:extLst>
          </p:cNvPr>
          <p:cNvSpPr txBox="1"/>
          <p:nvPr/>
        </p:nvSpPr>
        <p:spPr>
          <a:xfrm>
            <a:off x="4260161" y="4034005"/>
            <a:ext cx="1958662" cy="69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Cashier scans barcode.</a:t>
            </a:r>
            <a:endParaRPr lang="en-US" sz="187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D29CEA-DD64-4584-AB10-E02335F8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44" y="3180510"/>
            <a:ext cx="901584" cy="481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FE11CB-9774-4E70-8E48-5B70869D24AC}"/>
              </a:ext>
            </a:extLst>
          </p:cNvPr>
          <p:cNvSpPr txBox="1"/>
          <p:nvPr/>
        </p:nvSpPr>
        <p:spPr>
          <a:xfrm>
            <a:off x="6666971" y="3959128"/>
            <a:ext cx="1958662" cy="99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Order total verified against original terms.</a:t>
            </a:r>
            <a:endParaRPr lang="en-US" sz="187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141D4-3291-40FE-B3A8-61B79BEF09A3}"/>
              </a:ext>
            </a:extLst>
          </p:cNvPr>
          <p:cNvSpPr txBox="1"/>
          <p:nvPr/>
        </p:nvSpPr>
        <p:spPr>
          <a:xfrm>
            <a:off x="-222626" y="3085453"/>
            <a:ext cx="1958662" cy="69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Cart </a:t>
            </a:r>
          </a:p>
          <a:p>
            <a:pPr algn="ctr"/>
            <a:r>
              <a:rPr lang="en-GB" sz="1871" dirty="0"/>
              <a:t>Arrives</a:t>
            </a:r>
            <a:endParaRPr lang="en-US" sz="187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488402-86B7-41B4-8D02-5417E11A00B1}"/>
              </a:ext>
            </a:extLst>
          </p:cNvPr>
          <p:cNvSpPr txBox="1"/>
          <p:nvPr/>
        </p:nvSpPr>
        <p:spPr>
          <a:xfrm>
            <a:off x="6919967" y="3074979"/>
            <a:ext cx="947913" cy="76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47" dirty="0"/>
              <a:t>POS</a:t>
            </a:r>
          </a:p>
          <a:p>
            <a:r>
              <a:rPr lang="en-GB" sz="1247" dirty="0"/>
              <a:t>Verification</a:t>
            </a:r>
          </a:p>
          <a:p>
            <a:endParaRPr lang="en-US" sz="187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EEEA5-FD21-4D3E-B084-6356C4A11FD7}"/>
              </a:ext>
            </a:extLst>
          </p:cNvPr>
          <p:cNvSpPr txBox="1"/>
          <p:nvPr/>
        </p:nvSpPr>
        <p:spPr>
          <a:xfrm>
            <a:off x="3642353" y="1817074"/>
            <a:ext cx="5386722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326" dirty="0"/>
              <a:t>Barcode Screen / Cashier Flow</a:t>
            </a:r>
            <a:endParaRPr lang="en-US" sz="332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08C0E-756B-46E7-9EDC-0DBBFEFD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061" y="2991769"/>
            <a:ext cx="854946" cy="863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CC2BEF-48A2-493D-B175-3B71D24FD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283" y="3050285"/>
            <a:ext cx="621357" cy="611861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12906B4-ABB8-49E8-86FE-F53CA183E41F}"/>
              </a:ext>
            </a:extLst>
          </p:cNvPr>
          <p:cNvSpPr/>
          <p:nvPr/>
        </p:nvSpPr>
        <p:spPr>
          <a:xfrm>
            <a:off x="9196663" y="2958543"/>
            <a:ext cx="1768316" cy="940919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788" tIns="256788" rIns="256788" bIns="256788" numCol="1" spcCol="1270" anchor="ctr" anchorCtr="0">
            <a:noAutofit/>
          </a:bodyPr>
          <a:lstStyle/>
          <a:p>
            <a:pPr algn="ctr" defTabSz="254082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716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D777250-9449-47D2-84CA-B40F5E188719}"/>
              </a:ext>
            </a:extLst>
          </p:cNvPr>
          <p:cNvSpPr/>
          <p:nvPr/>
        </p:nvSpPr>
        <p:spPr>
          <a:xfrm>
            <a:off x="8709629" y="3235943"/>
            <a:ext cx="374883" cy="388913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069" rIns="141138" bIns="110069" numCol="1" spcCol="1270" anchor="ctr" anchorCtr="0">
            <a:noAutofit/>
          </a:bodyPr>
          <a:lstStyle/>
          <a:p>
            <a:pPr algn="ctr" defTabSz="10163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8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01EB1-3DF7-4FB7-AB01-B5D0BB3E6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7551" y="3072409"/>
            <a:ext cx="859800" cy="77028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DA18703-F029-445E-8E52-4F9C120C27A6}"/>
              </a:ext>
            </a:extLst>
          </p:cNvPr>
          <p:cNvSpPr txBox="1"/>
          <p:nvPr/>
        </p:nvSpPr>
        <p:spPr>
          <a:xfrm>
            <a:off x="8997078" y="4034005"/>
            <a:ext cx="1958662" cy="69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Payment Completed.</a:t>
            </a:r>
            <a:endParaRPr lang="en-US" sz="1871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D72CB6-8AA0-49C1-9710-734A08AC54AE}"/>
              </a:ext>
            </a:extLst>
          </p:cNvPr>
          <p:cNvSpPr/>
          <p:nvPr/>
        </p:nvSpPr>
        <p:spPr>
          <a:xfrm>
            <a:off x="1264766" y="3263714"/>
            <a:ext cx="374883" cy="388913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069" rIns="141138" bIns="110069" numCol="1" spcCol="1270" anchor="ctr" anchorCtr="0">
            <a:noAutofit/>
          </a:bodyPr>
          <a:lstStyle/>
          <a:p>
            <a:pPr algn="ctr" defTabSz="10163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86"/>
          </a:p>
        </p:txBody>
      </p:sp>
    </p:spTree>
    <p:extLst>
      <p:ext uri="{BB962C8B-B14F-4D97-AF65-F5344CB8AC3E}">
        <p14:creationId xmlns:p14="http://schemas.microsoft.com/office/powerpoint/2010/main" val="222946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7E95E4-573F-457F-AA49-DACA8AF4DA35}"/>
              </a:ext>
            </a:extLst>
          </p:cNvPr>
          <p:cNvGrpSpPr/>
          <p:nvPr/>
        </p:nvGrpSpPr>
        <p:grpSpPr>
          <a:xfrm>
            <a:off x="2349294" y="2927753"/>
            <a:ext cx="6719604" cy="940919"/>
            <a:chOff x="2039143" y="2788442"/>
            <a:chExt cx="8113712" cy="128111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826E8B-8EA5-405E-B171-3A8C7E7984EB}"/>
                </a:ext>
              </a:extLst>
            </p:cNvPr>
            <p:cNvSpPr/>
            <p:nvPr/>
          </p:nvSpPr>
          <p:spPr>
            <a:xfrm>
              <a:off x="2039143" y="2788442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788" tIns="256788" rIns="256788" bIns="256788" numCol="1" spcCol="1270" anchor="ctr" anchorCtr="0">
              <a:noAutofit/>
            </a:bodyPr>
            <a:lstStyle/>
            <a:p>
              <a:pPr algn="ctr" defTabSz="25408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716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239300-A6AB-465B-ADDA-2C41957C3128}"/>
                </a:ext>
              </a:extLst>
            </p:cNvPr>
            <p:cNvSpPr/>
            <p:nvPr/>
          </p:nvSpPr>
          <p:spPr>
            <a:xfrm>
              <a:off x="4387850" y="3164235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0069" rIns="141138" bIns="110069" numCol="1" spcCol="1270" anchor="ctr" anchorCtr="0">
              <a:noAutofit/>
            </a:bodyPr>
            <a:lstStyle/>
            <a:p>
              <a:pPr algn="ctr" defTabSz="10163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86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0FBCB4C-430B-46A7-9794-410CA7E607DC}"/>
                </a:ext>
              </a:extLst>
            </p:cNvPr>
            <p:cNvSpPr/>
            <p:nvPr/>
          </p:nvSpPr>
          <p:spPr>
            <a:xfrm>
              <a:off x="5028406" y="2788442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788" tIns="256788" rIns="256788" bIns="256788" numCol="1" spcCol="1270" anchor="ctr" anchorCtr="0">
              <a:noAutofit/>
            </a:bodyPr>
            <a:lstStyle/>
            <a:p>
              <a:pPr algn="ctr" defTabSz="25408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716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D165CF2-B53F-472F-A333-6D2FD2164048}"/>
                </a:ext>
              </a:extLst>
            </p:cNvPr>
            <p:cNvSpPr/>
            <p:nvPr/>
          </p:nvSpPr>
          <p:spPr>
            <a:xfrm>
              <a:off x="7377112" y="3164235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0069" rIns="141138" bIns="110069" numCol="1" spcCol="1270" anchor="ctr" anchorCtr="0">
              <a:noAutofit/>
            </a:bodyPr>
            <a:lstStyle/>
            <a:p>
              <a:pPr algn="ctr" defTabSz="101633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86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293C4B2-3388-4017-8BB8-3D3CCFB2DC86}"/>
                </a:ext>
              </a:extLst>
            </p:cNvPr>
            <p:cNvSpPr/>
            <p:nvPr/>
          </p:nvSpPr>
          <p:spPr>
            <a:xfrm>
              <a:off x="8017668" y="2788442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788" tIns="256788" rIns="256788" bIns="256788" numCol="1" spcCol="1270" anchor="ctr" anchorCtr="0">
              <a:noAutofit/>
            </a:bodyPr>
            <a:lstStyle/>
            <a:p>
              <a:pPr algn="ctr" defTabSz="25408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716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B853F87-13D6-4ECB-A4F9-DFC1045B9212}"/>
              </a:ext>
            </a:extLst>
          </p:cNvPr>
          <p:cNvSpPr txBox="1"/>
          <p:nvPr/>
        </p:nvSpPr>
        <p:spPr>
          <a:xfrm>
            <a:off x="2254118" y="4004391"/>
            <a:ext cx="1958662" cy="69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POS runs algorithm.</a:t>
            </a:r>
            <a:endParaRPr lang="en-US" sz="187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32460-97A2-4134-8593-6E0E8DB34D83}"/>
              </a:ext>
            </a:extLst>
          </p:cNvPr>
          <p:cNvSpPr txBox="1"/>
          <p:nvPr/>
        </p:nvSpPr>
        <p:spPr>
          <a:xfrm>
            <a:off x="4696100" y="4011527"/>
            <a:ext cx="1958662" cy="69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Picker enters PIN displayed by POS.</a:t>
            </a:r>
            <a:endParaRPr lang="en-US" sz="187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E11CB-9774-4E70-8E48-5B70869D24AC}"/>
              </a:ext>
            </a:extLst>
          </p:cNvPr>
          <p:cNvSpPr txBox="1"/>
          <p:nvPr/>
        </p:nvSpPr>
        <p:spPr>
          <a:xfrm>
            <a:off x="7138082" y="4011527"/>
            <a:ext cx="1958662" cy="69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Picker’s debit card credited.</a:t>
            </a:r>
            <a:endParaRPr lang="en-US" sz="187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141D4-3291-40FE-B3A8-61B79BEF09A3}"/>
              </a:ext>
            </a:extLst>
          </p:cNvPr>
          <p:cNvSpPr txBox="1"/>
          <p:nvPr/>
        </p:nvSpPr>
        <p:spPr>
          <a:xfrm>
            <a:off x="388909" y="2927751"/>
            <a:ext cx="1447651" cy="99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No </a:t>
            </a:r>
          </a:p>
          <a:p>
            <a:pPr algn="ctr"/>
            <a:r>
              <a:rPr lang="en-GB" sz="1871" dirty="0"/>
              <a:t>response </a:t>
            </a:r>
          </a:p>
          <a:p>
            <a:pPr algn="ctr"/>
            <a:r>
              <a:rPr lang="en-GB" sz="1871" dirty="0"/>
              <a:t>to POS</a:t>
            </a:r>
            <a:endParaRPr lang="en-US" sz="187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EEEA5-FD21-4D3E-B084-6356C4A11FD7}"/>
              </a:ext>
            </a:extLst>
          </p:cNvPr>
          <p:cNvSpPr txBox="1"/>
          <p:nvPr/>
        </p:nvSpPr>
        <p:spPr>
          <a:xfrm>
            <a:off x="5151888" y="1934922"/>
            <a:ext cx="3119794" cy="62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326" dirty="0"/>
              <a:t>Fallback Flow</a:t>
            </a:r>
            <a:endParaRPr lang="en-US" sz="332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08C0E-756B-46E7-9EDC-0DBBFEFD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88" y="3109537"/>
            <a:ext cx="510101" cy="515092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12906B4-ABB8-49E8-86FE-F53CA183E41F}"/>
              </a:ext>
            </a:extLst>
          </p:cNvPr>
          <p:cNvSpPr/>
          <p:nvPr/>
        </p:nvSpPr>
        <p:spPr>
          <a:xfrm>
            <a:off x="9756486" y="2927753"/>
            <a:ext cx="1768316" cy="940919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788" tIns="256788" rIns="256788" bIns="256788" numCol="1" spcCol="1270" anchor="ctr" anchorCtr="0">
            <a:noAutofit/>
          </a:bodyPr>
          <a:lstStyle/>
          <a:p>
            <a:pPr algn="ctr" defTabSz="254082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71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01EB1-3DF7-4FB7-AB01-B5D0BB3E6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259" y="3030146"/>
            <a:ext cx="808794" cy="72458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DA18703-F029-445E-8E52-4F9C120C27A6}"/>
              </a:ext>
            </a:extLst>
          </p:cNvPr>
          <p:cNvSpPr txBox="1"/>
          <p:nvPr/>
        </p:nvSpPr>
        <p:spPr>
          <a:xfrm>
            <a:off x="9661313" y="4014105"/>
            <a:ext cx="1958662" cy="69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Payment made with debit card.</a:t>
            </a:r>
            <a:endParaRPr lang="en-US" sz="187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4DB6A-245B-4A07-8AF5-B318838A4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185" y="3015312"/>
            <a:ext cx="509822" cy="7542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3233B9-21BC-4B8D-80D7-7586AD21A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135" y="3066773"/>
            <a:ext cx="659990" cy="7244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57C771-0DD8-4C69-B108-31766397CE21}"/>
              </a:ext>
            </a:extLst>
          </p:cNvPr>
          <p:cNvSpPr txBox="1"/>
          <p:nvPr/>
        </p:nvSpPr>
        <p:spPr>
          <a:xfrm>
            <a:off x="3042646" y="3170057"/>
            <a:ext cx="510101" cy="39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71" b="1" dirty="0"/>
              <a:t>+</a:t>
            </a:r>
            <a:endParaRPr lang="en-US" sz="1871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8BBF9BC-90F8-4F6D-90B3-E2FA3D790E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V="1">
            <a:off x="3392421" y="3143565"/>
            <a:ext cx="462307" cy="481064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9480A50-AB8A-4A7E-80D6-FEAE1B26A062}"/>
              </a:ext>
            </a:extLst>
          </p:cNvPr>
          <p:cNvSpPr/>
          <p:nvPr/>
        </p:nvSpPr>
        <p:spPr>
          <a:xfrm>
            <a:off x="9210560" y="3175192"/>
            <a:ext cx="374883" cy="388913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069" rIns="141138" bIns="110069" numCol="1" spcCol="1270" anchor="ctr" anchorCtr="0">
            <a:noAutofit/>
          </a:bodyPr>
          <a:lstStyle/>
          <a:p>
            <a:pPr algn="ctr" defTabSz="10163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86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8DE20B-2479-419D-8636-B6DC0CC502C5}"/>
              </a:ext>
            </a:extLst>
          </p:cNvPr>
          <p:cNvSpPr/>
          <p:nvPr/>
        </p:nvSpPr>
        <p:spPr>
          <a:xfrm>
            <a:off x="1800325" y="3203753"/>
            <a:ext cx="374883" cy="388913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069" rIns="141138" bIns="110069" numCol="1" spcCol="1270" anchor="ctr" anchorCtr="0">
            <a:noAutofit/>
          </a:bodyPr>
          <a:lstStyle/>
          <a:p>
            <a:pPr algn="ctr" defTabSz="10163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86"/>
          </a:p>
        </p:txBody>
      </p:sp>
    </p:spTree>
    <p:extLst>
      <p:ext uri="{BB962C8B-B14F-4D97-AF65-F5344CB8AC3E}">
        <p14:creationId xmlns:p14="http://schemas.microsoft.com/office/powerpoint/2010/main" val="219861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53F87-13D6-4ECB-A4F9-DFC1045B9212}"/>
              </a:ext>
            </a:extLst>
          </p:cNvPr>
          <p:cNvSpPr txBox="1"/>
          <p:nvPr/>
        </p:nvSpPr>
        <p:spPr>
          <a:xfrm>
            <a:off x="2254118" y="3860443"/>
            <a:ext cx="1958662" cy="39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Accept or Reject</a:t>
            </a:r>
            <a:endParaRPr lang="en-US" sz="187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32460-97A2-4134-8593-6E0E8DB34D83}"/>
              </a:ext>
            </a:extLst>
          </p:cNvPr>
          <p:cNvSpPr txBox="1"/>
          <p:nvPr/>
        </p:nvSpPr>
        <p:spPr>
          <a:xfrm>
            <a:off x="4857480" y="3860445"/>
            <a:ext cx="1958662" cy="69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Reserve / Pick Items</a:t>
            </a:r>
            <a:endParaRPr lang="en-US" sz="187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E11CB-9774-4E70-8E48-5B70869D24AC}"/>
              </a:ext>
            </a:extLst>
          </p:cNvPr>
          <p:cNvSpPr txBox="1"/>
          <p:nvPr/>
        </p:nvSpPr>
        <p:spPr>
          <a:xfrm>
            <a:off x="7041464" y="2627769"/>
            <a:ext cx="960858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55" dirty="0"/>
              <a:t>Hold if scheduled </a:t>
            </a:r>
            <a:endParaRPr lang="en-US" sz="145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141D4-3291-40FE-B3A8-61B79BEF09A3}"/>
              </a:ext>
            </a:extLst>
          </p:cNvPr>
          <p:cNvSpPr txBox="1"/>
          <p:nvPr/>
        </p:nvSpPr>
        <p:spPr>
          <a:xfrm>
            <a:off x="499012" y="2993093"/>
            <a:ext cx="1447651" cy="69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Order Arrives</a:t>
            </a:r>
            <a:endParaRPr lang="en-US" sz="187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EEEA5-FD21-4D3E-B084-6356C4A11FD7}"/>
              </a:ext>
            </a:extLst>
          </p:cNvPr>
          <p:cNvSpPr txBox="1"/>
          <p:nvPr/>
        </p:nvSpPr>
        <p:spPr>
          <a:xfrm>
            <a:off x="4857480" y="1603293"/>
            <a:ext cx="3119794" cy="62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326" dirty="0"/>
              <a:t>Order Flow</a:t>
            </a:r>
            <a:endParaRPr lang="en-US" sz="3326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9480A50-AB8A-4A7E-80D6-FEAE1B26A062}"/>
              </a:ext>
            </a:extLst>
          </p:cNvPr>
          <p:cNvSpPr/>
          <p:nvPr/>
        </p:nvSpPr>
        <p:spPr>
          <a:xfrm>
            <a:off x="6969526" y="3171563"/>
            <a:ext cx="1414120" cy="388913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069" rIns="141138" bIns="110069" numCol="1" spcCol="1270" anchor="ctr" anchorCtr="0">
            <a:noAutofit/>
          </a:bodyPr>
          <a:lstStyle/>
          <a:p>
            <a:pPr algn="ctr" defTabSz="10163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86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8DE20B-2479-419D-8636-B6DC0CC502C5}"/>
              </a:ext>
            </a:extLst>
          </p:cNvPr>
          <p:cNvSpPr/>
          <p:nvPr/>
        </p:nvSpPr>
        <p:spPr>
          <a:xfrm>
            <a:off x="1784027" y="3171563"/>
            <a:ext cx="374883" cy="388913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069" rIns="141138" bIns="110069" numCol="1" spcCol="1270" anchor="ctr" anchorCtr="0">
            <a:noAutofit/>
          </a:bodyPr>
          <a:lstStyle/>
          <a:p>
            <a:pPr algn="ctr" defTabSz="10163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8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EB3B0A-B43C-4D9C-8E55-2D5CA20B1429}"/>
              </a:ext>
            </a:extLst>
          </p:cNvPr>
          <p:cNvSpPr/>
          <p:nvPr/>
        </p:nvSpPr>
        <p:spPr>
          <a:xfrm>
            <a:off x="2254118" y="2846478"/>
            <a:ext cx="1958662" cy="8554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71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FB5D3D-7C7A-419E-9BE7-E54B50BE31A6}"/>
              </a:ext>
            </a:extLst>
          </p:cNvPr>
          <p:cNvSpPr/>
          <p:nvPr/>
        </p:nvSpPr>
        <p:spPr>
          <a:xfrm>
            <a:off x="4857480" y="2846478"/>
            <a:ext cx="1958662" cy="8554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71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ED6B793-FCF9-4DDF-9A1C-5C933EBD7774}"/>
              </a:ext>
            </a:extLst>
          </p:cNvPr>
          <p:cNvSpPr/>
          <p:nvPr/>
        </p:nvSpPr>
        <p:spPr>
          <a:xfrm>
            <a:off x="8458646" y="2846478"/>
            <a:ext cx="1958662" cy="8554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71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35DFBF6-548C-44F5-B149-576AC04BB7F4}"/>
              </a:ext>
            </a:extLst>
          </p:cNvPr>
          <p:cNvSpPr/>
          <p:nvPr/>
        </p:nvSpPr>
        <p:spPr>
          <a:xfrm>
            <a:off x="4347691" y="3171563"/>
            <a:ext cx="374883" cy="388913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069" rIns="141138" bIns="110069" numCol="1" spcCol="1270" anchor="ctr" anchorCtr="0">
            <a:noAutofit/>
          </a:bodyPr>
          <a:lstStyle/>
          <a:p>
            <a:pPr algn="ctr" defTabSz="10163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86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BAF2D7-34B1-4B72-9E4C-A86BFB7402DB}"/>
              </a:ext>
            </a:extLst>
          </p:cNvPr>
          <p:cNvSpPr txBox="1"/>
          <p:nvPr/>
        </p:nvSpPr>
        <p:spPr>
          <a:xfrm>
            <a:off x="10808277" y="2993093"/>
            <a:ext cx="1447651" cy="69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Order Delivered</a:t>
            </a:r>
            <a:endParaRPr lang="en-US" sz="1871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F9AA430-4AF1-4914-9D6B-C4502B88E6CD}"/>
              </a:ext>
            </a:extLst>
          </p:cNvPr>
          <p:cNvSpPr/>
          <p:nvPr/>
        </p:nvSpPr>
        <p:spPr>
          <a:xfrm>
            <a:off x="10570691" y="3138015"/>
            <a:ext cx="374883" cy="388913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069" rIns="141138" bIns="110069" numCol="1" spcCol="1270" anchor="ctr" anchorCtr="0">
            <a:noAutofit/>
          </a:bodyPr>
          <a:lstStyle/>
          <a:p>
            <a:pPr algn="ctr" defTabSz="10163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86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0C5EA6-E9C9-46DD-A50A-72820D027BB5}"/>
              </a:ext>
            </a:extLst>
          </p:cNvPr>
          <p:cNvSpPr txBox="1"/>
          <p:nvPr/>
        </p:nvSpPr>
        <p:spPr>
          <a:xfrm>
            <a:off x="8458646" y="3849233"/>
            <a:ext cx="1958662" cy="69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Handover to Courier</a:t>
            </a:r>
            <a:endParaRPr lang="en-US" sz="187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4443FD-3956-41DF-9D1B-78B9536D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13" y="2931104"/>
            <a:ext cx="927525" cy="726436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202C51C0-D720-4B4B-938A-191ED32F4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846" y="2742569"/>
            <a:ext cx="1063229" cy="1063229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BA273160-A1BE-49A4-A559-97349AC35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788" y="2527012"/>
            <a:ext cx="1494342" cy="149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4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7">
            <a:extLst>
              <a:ext uri="{FF2B5EF4-FFF2-40B4-BE49-F238E27FC236}">
                <a16:creationId xmlns:a16="http://schemas.microsoft.com/office/drawing/2014/main" id="{7137190C-D7C6-4669-88C1-9A4FC3114C15}"/>
              </a:ext>
            </a:extLst>
          </p:cNvPr>
          <p:cNvCxnSpPr>
            <a:cxnSpLocks/>
          </p:cNvCxnSpPr>
          <p:nvPr/>
        </p:nvCxnSpPr>
        <p:spPr>
          <a:xfrm flipV="1">
            <a:off x="855909" y="2165699"/>
            <a:ext cx="2248810" cy="725612"/>
          </a:xfrm>
          <a:prstGeom prst="bentConnector3">
            <a:avLst>
              <a:gd name="adj1" fmla="val 1096"/>
            </a:avLst>
          </a:prstGeom>
          <a:ln w="31750">
            <a:solidFill>
              <a:schemeClr val="bg2">
                <a:lumMod val="75000"/>
              </a:schemeClr>
            </a:solidFill>
            <a:round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7">
            <a:extLst>
              <a:ext uri="{FF2B5EF4-FFF2-40B4-BE49-F238E27FC236}">
                <a16:creationId xmlns:a16="http://schemas.microsoft.com/office/drawing/2014/main" id="{F47184A7-B084-4D7E-B89D-C9B431BFF139}"/>
              </a:ext>
            </a:extLst>
          </p:cNvPr>
          <p:cNvCxnSpPr>
            <a:cxnSpLocks/>
          </p:cNvCxnSpPr>
          <p:nvPr/>
        </p:nvCxnSpPr>
        <p:spPr>
          <a:xfrm>
            <a:off x="865056" y="3839408"/>
            <a:ext cx="1201426" cy="706010"/>
          </a:xfrm>
          <a:prstGeom prst="bentConnector3">
            <a:avLst>
              <a:gd name="adj1" fmla="val 807"/>
            </a:avLst>
          </a:prstGeom>
          <a:ln w="31750">
            <a:solidFill>
              <a:schemeClr val="bg2">
                <a:lumMod val="75000"/>
              </a:schemeClr>
            </a:solidFill>
            <a:round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4FA66737-1317-4F9B-AD65-969A7DB0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99" y="1541496"/>
            <a:ext cx="1270690" cy="12706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E56D19-6824-4982-B3D6-EC20DCB8FD44}"/>
              </a:ext>
            </a:extLst>
          </p:cNvPr>
          <p:cNvSpPr txBox="1"/>
          <p:nvPr/>
        </p:nvSpPr>
        <p:spPr>
          <a:xfrm>
            <a:off x="3176827" y="1403272"/>
            <a:ext cx="15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Turnover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34BCD8-8E97-43AE-AB3E-7C9B20A2A526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4659546" y="2165699"/>
            <a:ext cx="1251294" cy="881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F562E5-0E87-4DB9-B56C-92255A5A051B}"/>
              </a:ext>
            </a:extLst>
          </p:cNvPr>
          <p:cNvSpPr txBox="1"/>
          <p:nvPr/>
        </p:nvSpPr>
        <p:spPr>
          <a:xfrm>
            <a:off x="1724237" y="3782462"/>
            <a:ext cx="252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Medium/Low Turnover</a:t>
            </a:r>
            <a:endParaRPr lang="en-US" dirty="0"/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34ABAE2-F716-4D8E-944F-678A48333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22" y="4073559"/>
            <a:ext cx="1009453" cy="1009453"/>
          </a:xfrm>
          <a:prstGeom prst="rect">
            <a:avLst/>
          </a:prstGeom>
        </p:spPr>
      </p:pic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075FCA34-BF8C-4B3B-9C4A-E48AC7CC98F3}"/>
              </a:ext>
            </a:extLst>
          </p:cNvPr>
          <p:cNvSpPr/>
          <p:nvPr/>
        </p:nvSpPr>
        <p:spPr>
          <a:xfrm>
            <a:off x="113684" y="2788293"/>
            <a:ext cx="1527631" cy="1063229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4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37F87679-D061-4F64-AEDB-BBEE3344A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" y="2528505"/>
            <a:ext cx="1531736" cy="153173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4D13AA-377A-4505-BCE7-40DA64BA605A}"/>
              </a:ext>
            </a:extLst>
          </p:cNvPr>
          <p:cNvSpPr txBox="1"/>
          <p:nvPr/>
        </p:nvSpPr>
        <p:spPr>
          <a:xfrm>
            <a:off x="4239693" y="5069366"/>
            <a:ext cx="209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Daily Integration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CB8100-1030-4A3B-B09C-619FFC8DC0CF}"/>
              </a:ext>
            </a:extLst>
          </p:cNvPr>
          <p:cNvSpPr txBox="1"/>
          <p:nvPr/>
        </p:nvSpPr>
        <p:spPr>
          <a:xfrm>
            <a:off x="5737981" y="1417577"/>
            <a:ext cx="1958662" cy="38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Regular Updates</a:t>
            </a:r>
            <a:endParaRPr lang="en-US" sz="187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21A153-D9FF-49D3-A473-85A25624C73C}"/>
              </a:ext>
            </a:extLst>
          </p:cNvPr>
          <p:cNvSpPr txBox="1"/>
          <p:nvPr/>
        </p:nvSpPr>
        <p:spPr>
          <a:xfrm>
            <a:off x="10438929" y="3853557"/>
            <a:ext cx="1958662" cy="66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Stock Availability Managed</a:t>
            </a:r>
            <a:endParaRPr lang="en-US" sz="1871" dirty="0"/>
          </a:p>
        </p:txBody>
      </p:sp>
      <p:pic>
        <p:nvPicPr>
          <p:cNvPr id="71" name="Picture 70" descr="A close up of a logo&#10;&#10;Description automatically generated">
            <a:extLst>
              <a:ext uri="{FF2B5EF4-FFF2-40B4-BE49-F238E27FC236}">
                <a16:creationId xmlns:a16="http://schemas.microsoft.com/office/drawing/2014/main" id="{8F15567A-4D1B-47E1-A335-EC9CD1240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188" y="2931582"/>
            <a:ext cx="1063229" cy="1063229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D125E0-744D-43C2-91FC-D767866AEA2A}"/>
              </a:ext>
            </a:extLst>
          </p:cNvPr>
          <p:cNvCxnSpPr>
            <a:cxnSpLocks/>
          </p:cNvCxnSpPr>
          <p:nvPr/>
        </p:nvCxnSpPr>
        <p:spPr>
          <a:xfrm>
            <a:off x="3639537" y="4545418"/>
            <a:ext cx="524565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520660D-B3BD-464C-A370-60A3807D451A}"/>
              </a:ext>
            </a:extLst>
          </p:cNvPr>
          <p:cNvSpPr/>
          <p:nvPr/>
        </p:nvSpPr>
        <p:spPr>
          <a:xfrm>
            <a:off x="3113866" y="1776816"/>
            <a:ext cx="1545680" cy="7777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71"/>
          </a:p>
        </p:txBody>
      </p:sp>
      <p:pic>
        <p:nvPicPr>
          <p:cNvPr id="78" name="Picture 77" descr="A close up of a logo&#10;&#10;Description automatically generated">
            <a:extLst>
              <a:ext uri="{FF2B5EF4-FFF2-40B4-BE49-F238E27FC236}">
                <a16:creationId xmlns:a16="http://schemas.microsoft.com/office/drawing/2014/main" id="{41F6DAD4-DFA4-47AF-BF61-B3D8656834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35" y="1742768"/>
            <a:ext cx="881828" cy="881828"/>
          </a:xfrm>
          <a:prstGeom prst="rect">
            <a:avLst/>
          </a:prstGeom>
        </p:spPr>
      </p:pic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78EB7701-940F-4A7D-A6EB-26A7929A0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65" y="4053118"/>
            <a:ext cx="1009453" cy="1009453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362D4AC-E9A9-4E7D-A98B-49D4F016E39C}"/>
              </a:ext>
            </a:extLst>
          </p:cNvPr>
          <p:cNvCxnSpPr>
            <a:cxnSpLocks/>
          </p:cNvCxnSpPr>
          <p:nvPr/>
        </p:nvCxnSpPr>
        <p:spPr>
          <a:xfrm>
            <a:off x="5737981" y="4578286"/>
            <a:ext cx="524565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93C6002-0C12-4E0F-9FA0-74F322EE6813}"/>
              </a:ext>
            </a:extLst>
          </p:cNvPr>
          <p:cNvSpPr/>
          <p:nvPr/>
        </p:nvSpPr>
        <p:spPr>
          <a:xfrm>
            <a:off x="2093857" y="4168961"/>
            <a:ext cx="1545680" cy="7777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71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67571FEA-1FE6-46BE-BF3E-DE129E61A45E}"/>
              </a:ext>
            </a:extLst>
          </p:cNvPr>
          <p:cNvSpPr/>
          <p:nvPr/>
        </p:nvSpPr>
        <p:spPr>
          <a:xfrm>
            <a:off x="4192301" y="4192413"/>
            <a:ext cx="1545680" cy="7777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71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8B9A08E-6D77-47A2-AD57-EE37FCAD82E6}"/>
              </a:ext>
            </a:extLst>
          </p:cNvPr>
          <p:cNvSpPr/>
          <p:nvPr/>
        </p:nvSpPr>
        <p:spPr>
          <a:xfrm>
            <a:off x="5910840" y="1785626"/>
            <a:ext cx="1545680" cy="7777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71"/>
          </a:p>
        </p:txBody>
      </p:sp>
      <p:cxnSp>
        <p:nvCxnSpPr>
          <p:cNvPr id="113" name="Straight Arrow Connector 17">
            <a:extLst>
              <a:ext uri="{FF2B5EF4-FFF2-40B4-BE49-F238E27FC236}">
                <a16:creationId xmlns:a16="http://schemas.microsoft.com/office/drawing/2014/main" id="{CFF8D775-9ABC-45C2-B8D2-24E3204EF45F}"/>
              </a:ext>
            </a:extLst>
          </p:cNvPr>
          <p:cNvCxnSpPr>
            <a:cxnSpLocks/>
          </p:cNvCxnSpPr>
          <p:nvPr/>
        </p:nvCxnSpPr>
        <p:spPr>
          <a:xfrm flipV="1">
            <a:off x="7017370" y="3797944"/>
            <a:ext cx="929239" cy="495454"/>
          </a:xfrm>
          <a:prstGeom prst="bentConnector3">
            <a:avLst>
              <a:gd name="adj1" fmla="val -531"/>
            </a:avLst>
          </a:prstGeom>
          <a:ln w="31750">
            <a:solidFill>
              <a:schemeClr val="bg2">
                <a:lumMod val="75000"/>
              </a:schemeClr>
            </a:solidFill>
            <a:round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7">
            <a:extLst>
              <a:ext uri="{FF2B5EF4-FFF2-40B4-BE49-F238E27FC236}">
                <a16:creationId xmlns:a16="http://schemas.microsoft.com/office/drawing/2014/main" id="{F6C3CD5A-EF82-428F-ADA0-DDCCFBDC55C5}"/>
              </a:ext>
            </a:extLst>
          </p:cNvPr>
          <p:cNvCxnSpPr>
            <a:cxnSpLocks/>
          </p:cNvCxnSpPr>
          <p:nvPr/>
        </p:nvCxnSpPr>
        <p:spPr>
          <a:xfrm>
            <a:off x="7000571" y="4698428"/>
            <a:ext cx="962835" cy="673093"/>
          </a:xfrm>
          <a:prstGeom prst="bentConnector3">
            <a:avLst>
              <a:gd name="adj1" fmla="val 2515"/>
            </a:avLst>
          </a:prstGeom>
          <a:ln w="31750">
            <a:solidFill>
              <a:schemeClr val="bg2">
                <a:lumMod val="75000"/>
              </a:schemeClr>
            </a:solidFill>
            <a:round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Decision 114">
            <a:extLst>
              <a:ext uri="{FF2B5EF4-FFF2-40B4-BE49-F238E27FC236}">
                <a16:creationId xmlns:a16="http://schemas.microsoft.com/office/drawing/2014/main" id="{3C0925AA-8A9F-400F-A049-65370A4DA0D3}"/>
              </a:ext>
            </a:extLst>
          </p:cNvPr>
          <p:cNvSpPr/>
          <p:nvPr/>
        </p:nvSpPr>
        <p:spPr>
          <a:xfrm>
            <a:off x="6262546" y="4053118"/>
            <a:ext cx="1527631" cy="1063229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4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6" name="Picture 115" descr="A close up of a logo&#10;&#10;Description automatically generated">
            <a:extLst>
              <a:ext uri="{FF2B5EF4-FFF2-40B4-BE49-F238E27FC236}">
                <a16:creationId xmlns:a16="http://schemas.microsoft.com/office/drawing/2014/main" id="{8249F01C-8262-4B83-B7E8-8515882DF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03" y="3791976"/>
            <a:ext cx="1531736" cy="153173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BDF9730C-82EF-4560-8E91-E1BF7BBDE1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5817" y="3429651"/>
            <a:ext cx="741462" cy="757972"/>
          </a:xfrm>
          <a:prstGeom prst="rect">
            <a:avLst/>
          </a:prstGeom>
        </p:spPr>
      </p:pic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408788A-A736-418C-9554-57309468B44B}"/>
              </a:ext>
            </a:extLst>
          </p:cNvPr>
          <p:cNvSpPr/>
          <p:nvPr/>
        </p:nvSpPr>
        <p:spPr>
          <a:xfrm>
            <a:off x="7955539" y="3429000"/>
            <a:ext cx="1545680" cy="7777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7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CF91D41-4F0B-4506-B87A-C26EA551DA85}"/>
              </a:ext>
            </a:extLst>
          </p:cNvPr>
          <p:cNvSpPr txBox="1"/>
          <p:nvPr/>
        </p:nvSpPr>
        <p:spPr>
          <a:xfrm>
            <a:off x="7951913" y="3083630"/>
            <a:ext cx="209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 Full </a:t>
            </a:r>
            <a:r>
              <a:rPr lang="en-GB" dirty="0" err="1"/>
              <a:t>Catalog</a:t>
            </a:r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1A6DC36F-66DB-40BF-BE03-3E547FC5141E}"/>
              </a:ext>
            </a:extLst>
          </p:cNvPr>
          <p:cNvSpPr/>
          <p:nvPr/>
        </p:nvSpPr>
        <p:spPr>
          <a:xfrm>
            <a:off x="7987236" y="4982638"/>
            <a:ext cx="1545680" cy="7777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71"/>
          </a:p>
        </p:txBody>
      </p:sp>
      <p:pic>
        <p:nvPicPr>
          <p:cNvPr id="126" name="Picture 125" descr="A close up of a logo&#10;&#10;Description automatically generated">
            <a:extLst>
              <a:ext uri="{FF2B5EF4-FFF2-40B4-BE49-F238E27FC236}">
                <a16:creationId xmlns:a16="http://schemas.microsoft.com/office/drawing/2014/main" id="{AC395E93-DC96-4B5F-9489-501AD175CF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300" y="4866794"/>
            <a:ext cx="1009453" cy="100945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70199545-3934-41A3-AA1E-9BA54E4793CB}"/>
              </a:ext>
            </a:extLst>
          </p:cNvPr>
          <p:cNvSpPr txBox="1"/>
          <p:nvPr/>
        </p:nvSpPr>
        <p:spPr>
          <a:xfrm>
            <a:off x="7481988" y="5791877"/>
            <a:ext cx="263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Pass Available Products</a:t>
            </a:r>
            <a:endParaRPr lang="en-US" dirty="0"/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AEFBBF10-60AF-405B-B82B-0E3D434FF722}"/>
              </a:ext>
            </a:extLst>
          </p:cNvPr>
          <p:cNvCxnSpPr>
            <a:cxnSpLocks/>
            <a:stCxn id="112" idx="3"/>
            <a:endCxn id="135" idx="0"/>
          </p:cNvCxnSpPr>
          <p:nvPr/>
        </p:nvCxnSpPr>
        <p:spPr>
          <a:xfrm>
            <a:off x="7456520" y="2174509"/>
            <a:ext cx="3961740" cy="899804"/>
          </a:xfrm>
          <a:prstGeom prst="bentConnector2">
            <a:avLst/>
          </a:prstGeom>
          <a:ln w="31750">
            <a:solidFill>
              <a:schemeClr val="bg1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7959F580-B1DC-489E-B215-ADB4EAC96EA1}"/>
              </a:ext>
            </a:extLst>
          </p:cNvPr>
          <p:cNvSpPr/>
          <p:nvPr/>
        </p:nvSpPr>
        <p:spPr>
          <a:xfrm>
            <a:off x="10645420" y="3074313"/>
            <a:ext cx="1545680" cy="7777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71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64E9DD-A43A-4D53-B6B4-4B70AF9ECE53}"/>
              </a:ext>
            </a:extLst>
          </p:cNvPr>
          <p:cNvCxnSpPr>
            <a:cxnSpLocks/>
          </p:cNvCxnSpPr>
          <p:nvPr/>
        </p:nvCxnSpPr>
        <p:spPr>
          <a:xfrm>
            <a:off x="9501219" y="3779550"/>
            <a:ext cx="1048520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D0E97EEB-7998-45B9-9983-85D57F515AC7}"/>
              </a:ext>
            </a:extLst>
          </p:cNvPr>
          <p:cNvCxnSpPr>
            <a:cxnSpLocks/>
            <a:stCxn id="124" idx="3"/>
            <a:endCxn id="66" idx="2"/>
          </p:cNvCxnSpPr>
          <p:nvPr/>
        </p:nvCxnSpPr>
        <p:spPr>
          <a:xfrm flipV="1">
            <a:off x="9532916" y="4521689"/>
            <a:ext cx="1885344" cy="849832"/>
          </a:xfrm>
          <a:prstGeom prst="bentConnector2">
            <a:avLst/>
          </a:prstGeom>
          <a:ln w="31750">
            <a:solidFill>
              <a:schemeClr val="bg1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484A39C-6BC9-4373-B58C-5B173D551F93}"/>
              </a:ext>
            </a:extLst>
          </p:cNvPr>
          <p:cNvSpPr txBox="1"/>
          <p:nvPr/>
        </p:nvSpPr>
        <p:spPr>
          <a:xfrm>
            <a:off x="1028140" y="1785467"/>
            <a:ext cx="1958662" cy="38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DELTA FLOW</a:t>
            </a:r>
            <a:endParaRPr lang="en-US" sz="1871" dirty="0"/>
          </a:p>
        </p:txBody>
      </p:sp>
    </p:spTree>
    <p:extLst>
      <p:ext uri="{BB962C8B-B14F-4D97-AF65-F5344CB8AC3E}">
        <p14:creationId xmlns:p14="http://schemas.microsoft.com/office/powerpoint/2010/main" val="397062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A04740-4010-45F7-A874-4B10D78AFC83}"/>
              </a:ext>
            </a:extLst>
          </p:cNvPr>
          <p:cNvSpPr/>
          <p:nvPr/>
        </p:nvSpPr>
        <p:spPr>
          <a:xfrm>
            <a:off x="481914" y="2958540"/>
            <a:ext cx="1768317" cy="940919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788" tIns="256788" rIns="256788" bIns="256788" numCol="1" spcCol="1270" anchor="ctr" anchorCtr="0">
            <a:noAutofit/>
          </a:bodyPr>
          <a:lstStyle/>
          <a:p>
            <a:pPr algn="ctr" defTabSz="254082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716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1826E8B-8EA5-405E-B171-3A8C7E7984EB}"/>
              </a:ext>
            </a:extLst>
          </p:cNvPr>
          <p:cNvSpPr/>
          <p:nvPr/>
        </p:nvSpPr>
        <p:spPr>
          <a:xfrm>
            <a:off x="2831208" y="2945284"/>
            <a:ext cx="1768317" cy="940919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788" tIns="256788" rIns="256788" bIns="256788" numCol="1" spcCol="1270" anchor="ctr" anchorCtr="0">
            <a:noAutofit/>
          </a:bodyPr>
          <a:lstStyle/>
          <a:p>
            <a:pPr algn="ctr" defTabSz="254082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716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9239300-A6AB-465B-ADDA-2C41957C3128}"/>
              </a:ext>
            </a:extLst>
          </p:cNvPr>
          <p:cNvSpPr/>
          <p:nvPr/>
        </p:nvSpPr>
        <p:spPr>
          <a:xfrm>
            <a:off x="4776357" y="3221287"/>
            <a:ext cx="374883" cy="388913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069" rIns="141138" bIns="110069" numCol="1" spcCol="1270" anchor="ctr" anchorCtr="0">
            <a:noAutofit/>
          </a:bodyPr>
          <a:lstStyle/>
          <a:p>
            <a:pPr algn="ctr" defTabSz="10163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86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FBCB4C-430B-46A7-9794-410CA7E607DC}"/>
              </a:ext>
            </a:extLst>
          </p:cNvPr>
          <p:cNvSpPr/>
          <p:nvPr/>
        </p:nvSpPr>
        <p:spPr>
          <a:xfrm>
            <a:off x="5306852" y="2945284"/>
            <a:ext cx="1768317" cy="940919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788" tIns="256788" rIns="256788" bIns="256788" numCol="1" spcCol="1270" anchor="ctr" anchorCtr="0">
            <a:noAutofit/>
          </a:bodyPr>
          <a:lstStyle/>
          <a:p>
            <a:pPr algn="ctr" defTabSz="254082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716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165CF2-B53F-472F-A333-6D2FD2164048}"/>
              </a:ext>
            </a:extLst>
          </p:cNvPr>
          <p:cNvSpPr/>
          <p:nvPr/>
        </p:nvSpPr>
        <p:spPr>
          <a:xfrm>
            <a:off x="7252001" y="3221287"/>
            <a:ext cx="374883" cy="388913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069" rIns="141138" bIns="110069" numCol="1" spcCol="1270" anchor="ctr" anchorCtr="0">
            <a:noAutofit/>
          </a:bodyPr>
          <a:lstStyle/>
          <a:p>
            <a:pPr algn="ctr" defTabSz="10163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86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93C4B2-3388-4017-8BB8-3D3CCFB2DC86}"/>
              </a:ext>
            </a:extLst>
          </p:cNvPr>
          <p:cNvSpPr/>
          <p:nvPr/>
        </p:nvSpPr>
        <p:spPr>
          <a:xfrm>
            <a:off x="7782495" y="2945284"/>
            <a:ext cx="1768317" cy="940919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788" tIns="256788" rIns="256788" bIns="256788" numCol="1" spcCol="1270" anchor="ctr" anchorCtr="0">
            <a:noAutofit/>
          </a:bodyPr>
          <a:lstStyle/>
          <a:p>
            <a:pPr algn="ctr" defTabSz="254082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71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53F87-13D6-4ECB-A4F9-DFC1045B9212}"/>
              </a:ext>
            </a:extLst>
          </p:cNvPr>
          <p:cNvSpPr txBox="1"/>
          <p:nvPr/>
        </p:nvSpPr>
        <p:spPr>
          <a:xfrm>
            <a:off x="2736032" y="4021922"/>
            <a:ext cx="1958662" cy="66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Test the connection</a:t>
            </a:r>
            <a:endParaRPr lang="en-US" sz="187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E11CB-9774-4E70-8E48-5B70869D24AC}"/>
              </a:ext>
            </a:extLst>
          </p:cNvPr>
          <p:cNvSpPr txBox="1"/>
          <p:nvPr/>
        </p:nvSpPr>
        <p:spPr>
          <a:xfrm>
            <a:off x="5252154" y="4057909"/>
            <a:ext cx="1958662" cy="66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Define an update schedule</a:t>
            </a:r>
            <a:endParaRPr lang="en-US" sz="187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141D4-3291-40FE-B3A8-61B79BEF09A3}"/>
              </a:ext>
            </a:extLst>
          </p:cNvPr>
          <p:cNvSpPr txBox="1"/>
          <p:nvPr/>
        </p:nvSpPr>
        <p:spPr>
          <a:xfrm>
            <a:off x="432984" y="4057909"/>
            <a:ext cx="1866176" cy="66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Receive access token</a:t>
            </a:r>
            <a:endParaRPr lang="en-US" sz="187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EEEA5-FD21-4D3E-B084-6356C4A11FD7}"/>
              </a:ext>
            </a:extLst>
          </p:cNvPr>
          <p:cNvSpPr txBox="1"/>
          <p:nvPr/>
        </p:nvSpPr>
        <p:spPr>
          <a:xfrm>
            <a:off x="3788150" y="785743"/>
            <a:ext cx="6699864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326" dirty="0"/>
              <a:t>Get Started </a:t>
            </a:r>
            <a:r>
              <a:rPr lang="en-GB" sz="3326" dirty="0" err="1"/>
              <a:t>Catalog</a:t>
            </a:r>
            <a:r>
              <a:rPr lang="en-GB" sz="3326" dirty="0"/>
              <a:t> Flow</a:t>
            </a:r>
            <a:endParaRPr lang="en-US" sz="3326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12906B4-ABB8-49E8-86FE-F53CA183E41F}"/>
              </a:ext>
            </a:extLst>
          </p:cNvPr>
          <p:cNvSpPr/>
          <p:nvPr/>
        </p:nvSpPr>
        <p:spPr>
          <a:xfrm>
            <a:off x="10238400" y="2945284"/>
            <a:ext cx="1768316" cy="940919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788" tIns="256788" rIns="256788" bIns="256788" numCol="1" spcCol="1270" anchor="ctr" anchorCtr="0">
            <a:noAutofit/>
          </a:bodyPr>
          <a:lstStyle/>
          <a:p>
            <a:pPr algn="ctr" defTabSz="254082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716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18703-F029-445E-8E52-4F9C120C27A6}"/>
              </a:ext>
            </a:extLst>
          </p:cNvPr>
          <p:cNvSpPr txBox="1"/>
          <p:nvPr/>
        </p:nvSpPr>
        <p:spPr>
          <a:xfrm>
            <a:off x="10200104" y="4057909"/>
            <a:ext cx="1922367" cy="66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Start sending data</a:t>
            </a:r>
            <a:endParaRPr lang="en-US" sz="187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57C771-0DD8-4C69-B108-31766397CE21}"/>
              </a:ext>
            </a:extLst>
          </p:cNvPr>
          <p:cNvSpPr txBox="1"/>
          <p:nvPr/>
        </p:nvSpPr>
        <p:spPr>
          <a:xfrm>
            <a:off x="3524560" y="3187588"/>
            <a:ext cx="510101" cy="39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71" b="1" dirty="0"/>
              <a:t>+</a:t>
            </a:r>
            <a:endParaRPr lang="en-US" sz="1871" b="1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9480A50-AB8A-4A7E-80D6-FEAE1B26A062}"/>
              </a:ext>
            </a:extLst>
          </p:cNvPr>
          <p:cNvSpPr/>
          <p:nvPr/>
        </p:nvSpPr>
        <p:spPr>
          <a:xfrm>
            <a:off x="9692474" y="3192723"/>
            <a:ext cx="374883" cy="388913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069" rIns="141138" bIns="110069" numCol="1" spcCol="1270" anchor="ctr" anchorCtr="0">
            <a:noAutofit/>
          </a:bodyPr>
          <a:lstStyle/>
          <a:p>
            <a:pPr algn="ctr" defTabSz="10163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86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8DE20B-2479-419D-8636-B6DC0CC502C5}"/>
              </a:ext>
            </a:extLst>
          </p:cNvPr>
          <p:cNvSpPr/>
          <p:nvPr/>
        </p:nvSpPr>
        <p:spPr>
          <a:xfrm>
            <a:off x="2392131" y="3230351"/>
            <a:ext cx="374883" cy="388913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069" rIns="141138" bIns="110069" numCol="1" spcCol="1270" anchor="ctr" anchorCtr="0">
            <a:noAutofit/>
          </a:bodyPr>
          <a:lstStyle/>
          <a:p>
            <a:pPr algn="ctr" defTabSz="10163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86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6968E0-0B3C-44F6-9A94-D24B4DAB0BFB}"/>
              </a:ext>
            </a:extLst>
          </p:cNvPr>
          <p:cNvSpPr txBox="1"/>
          <p:nvPr/>
        </p:nvSpPr>
        <p:spPr>
          <a:xfrm>
            <a:off x="7683983" y="4044772"/>
            <a:ext cx="1958662" cy="66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71" dirty="0"/>
              <a:t>Communicate schedule</a:t>
            </a:r>
            <a:endParaRPr lang="en-US" sz="1871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86B890B-6DC8-4C74-94B8-3E5AB0BFF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7" y="2624084"/>
            <a:ext cx="1601445" cy="1601445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2C565647-D989-43D8-BE5D-3C180A1AD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57" y="3090740"/>
            <a:ext cx="668132" cy="668132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2DE4B819-F2C9-4A50-8B9E-C8A4DC6B9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67" y="2945284"/>
            <a:ext cx="924697" cy="9246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7D1EE5A-C6F6-4504-AC9E-F0084163F3A3}"/>
              </a:ext>
            </a:extLst>
          </p:cNvPr>
          <p:cNvSpPr txBox="1"/>
          <p:nvPr/>
        </p:nvSpPr>
        <p:spPr>
          <a:xfrm>
            <a:off x="4134439" y="3107240"/>
            <a:ext cx="397151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201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B0D82F6C-8ED3-45EF-838A-8BB6801FE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89" y="2941804"/>
            <a:ext cx="1009453" cy="1009453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D7FB97EE-BDE1-460A-B64E-B65A731A5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706" y="2724689"/>
            <a:ext cx="1443681" cy="1443681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E903BAAB-4528-430C-9D5D-2662FFC535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256" y="2914467"/>
            <a:ext cx="1020677" cy="10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4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17">
            <a:extLst>
              <a:ext uri="{FF2B5EF4-FFF2-40B4-BE49-F238E27FC236}">
                <a16:creationId xmlns:a16="http://schemas.microsoft.com/office/drawing/2014/main" id="{624429EA-10EB-4A03-9473-E1B248A79EA9}"/>
              </a:ext>
            </a:extLst>
          </p:cNvPr>
          <p:cNvCxnSpPr>
            <a:cxnSpLocks/>
            <a:stCxn id="160" idx="0"/>
          </p:cNvCxnSpPr>
          <p:nvPr/>
        </p:nvCxnSpPr>
        <p:spPr>
          <a:xfrm rot="5400000" flipH="1" flipV="1">
            <a:off x="5362442" y="2796004"/>
            <a:ext cx="258484" cy="773663"/>
          </a:xfrm>
          <a:prstGeom prst="bentConnector2">
            <a:avLst/>
          </a:prstGeom>
          <a:ln w="31750">
            <a:solidFill>
              <a:schemeClr val="tx1"/>
            </a:solidFill>
            <a:round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5091707-D149-425E-B0C7-FA7BF34F59A7}"/>
              </a:ext>
            </a:extLst>
          </p:cNvPr>
          <p:cNvSpPr/>
          <p:nvPr/>
        </p:nvSpPr>
        <p:spPr>
          <a:xfrm>
            <a:off x="43516" y="4036424"/>
            <a:ext cx="1041580" cy="73399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7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</a:t>
            </a:r>
            <a:r>
              <a:rPr kumimoji="0" lang="en-GB" sz="187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7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Placed</a:t>
            </a:r>
            <a:endParaRPr kumimoji="0" lang="en-US" sz="187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8E244504-C08A-4084-95EB-69A6440B625D}"/>
              </a:ext>
            </a:extLst>
          </p:cNvPr>
          <p:cNvSpPr/>
          <p:nvPr/>
        </p:nvSpPr>
        <p:spPr>
          <a:xfrm>
            <a:off x="1428868" y="3978302"/>
            <a:ext cx="1555077" cy="850236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4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Retailer Receives Order</a:t>
            </a:r>
            <a:endParaRPr kumimoji="0" lang="en-US" sz="124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01DAE4B0-0728-4E0A-B3C9-97A6DA4CD9D9}"/>
              </a:ext>
            </a:extLst>
          </p:cNvPr>
          <p:cNvSpPr/>
          <p:nvPr/>
        </p:nvSpPr>
        <p:spPr>
          <a:xfrm>
            <a:off x="2872280" y="4756885"/>
            <a:ext cx="1022874" cy="73399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5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Reject Response</a:t>
            </a:r>
            <a:endParaRPr kumimoji="0" lang="en-US" sz="145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2D4843-260E-4137-9D4E-237B3AF25097}"/>
              </a:ext>
            </a:extLst>
          </p:cNvPr>
          <p:cNvCxnSpPr>
            <a:cxnSpLocks/>
          </p:cNvCxnSpPr>
          <p:nvPr/>
        </p:nvCxnSpPr>
        <p:spPr>
          <a:xfrm>
            <a:off x="1085096" y="4403420"/>
            <a:ext cx="330704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A6658E-2DA0-4399-8666-88C1E7196F93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2442279" y="3473952"/>
            <a:ext cx="268478" cy="740222"/>
          </a:xfrm>
          <a:prstGeom prst="bentConnector2">
            <a:avLst/>
          </a:prstGeom>
          <a:ln w="31750">
            <a:solidFill>
              <a:schemeClr val="tx1"/>
            </a:solidFill>
            <a:round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7">
            <a:extLst>
              <a:ext uri="{FF2B5EF4-FFF2-40B4-BE49-F238E27FC236}">
                <a16:creationId xmlns:a16="http://schemas.microsoft.com/office/drawing/2014/main" id="{567FF3A2-21DC-491E-A1E6-B3F78CA8DD4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06406" y="4844322"/>
            <a:ext cx="665874" cy="279559"/>
          </a:xfrm>
          <a:prstGeom prst="bentConnector3">
            <a:avLst>
              <a:gd name="adj1" fmla="val -1915"/>
            </a:avLst>
          </a:prstGeom>
          <a:ln w="31750">
            <a:solidFill>
              <a:schemeClr val="tx1"/>
            </a:solidFill>
            <a:round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16A23134-15B1-4E34-9BE3-968334B0E42D}"/>
              </a:ext>
            </a:extLst>
          </p:cNvPr>
          <p:cNvSpPr/>
          <p:nvPr/>
        </p:nvSpPr>
        <p:spPr>
          <a:xfrm>
            <a:off x="7222993" y="2415627"/>
            <a:ext cx="1878790" cy="1275931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4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Picking- Completed Response</a:t>
            </a:r>
            <a:endParaRPr kumimoji="0" lang="en-US" sz="124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64FD06-060D-4436-B01E-8EC6865A6808}"/>
              </a:ext>
            </a:extLst>
          </p:cNvPr>
          <p:cNvCxnSpPr>
            <a:cxnSpLocks/>
          </p:cNvCxnSpPr>
          <p:nvPr/>
        </p:nvCxnSpPr>
        <p:spPr>
          <a:xfrm>
            <a:off x="3969503" y="3737195"/>
            <a:ext cx="386756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90EEDC96-F6F5-4C7C-A4B9-3CF4860C8AFA}"/>
              </a:ext>
            </a:extLst>
          </p:cNvPr>
          <p:cNvCxnSpPr>
            <a:cxnSpLocks/>
            <a:stCxn id="160" idx="2"/>
            <a:endCxn id="52" idx="1"/>
          </p:cNvCxnSpPr>
          <p:nvPr/>
        </p:nvCxnSpPr>
        <p:spPr>
          <a:xfrm rot="16200000" flipH="1">
            <a:off x="5284476" y="3982690"/>
            <a:ext cx="452489" cy="811734"/>
          </a:xfrm>
          <a:prstGeom prst="bentConnector2">
            <a:avLst/>
          </a:prstGeom>
          <a:ln w="31750">
            <a:solidFill>
              <a:schemeClr val="tx1"/>
            </a:solidFill>
            <a:round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07FAFC-F185-4B2E-8BFF-A93B35684CB9}"/>
              </a:ext>
            </a:extLst>
          </p:cNvPr>
          <p:cNvSpPr txBox="1"/>
          <p:nvPr/>
        </p:nvSpPr>
        <p:spPr>
          <a:xfrm>
            <a:off x="9423996" y="3744020"/>
            <a:ext cx="1264734" cy="29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4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Picker delivery</a:t>
            </a:r>
            <a:endParaRPr kumimoji="0" lang="en-US" sz="124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4698D7-1CCE-411B-9282-475F08BA7C17}"/>
              </a:ext>
            </a:extLst>
          </p:cNvPr>
          <p:cNvSpPr txBox="1"/>
          <p:nvPr/>
        </p:nvSpPr>
        <p:spPr>
          <a:xfrm>
            <a:off x="5041001" y="4628263"/>
            <a:ext cx="883995" cy="29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4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Scheduled</a:t>
            </a:r>
            <a:endParaRPr kumimoji="0" lang="en-US" sz="124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lowchart: Delay 51">
            <a:extLst>
              <a:ext uri="{FF2B5EF4-FFF2-40B4-BE49-F238E27FC236}">
                <a16:creationId xmlns:a16="http://schemas.microsoft.com/office/drawing/2014/main" id="{D1F0984E-6520-4E57-B59A-23397F00D1AF}"/>
              </a:ext>
            </a:extLst>
          </p:cNvPr>
          <p:cNvSpPr/>
          <p:nvPr/>
        </p:nvSpPr>
        <p:spPr>
          <a:xfrm>
            <a:off x="5916587" y="4247806"/>
            <a:ext cx="1479634" cy="73399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5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Reserve / Pick items</a:t>
            </a:r>
            <a:endParaRPr kumimoji="0" lang="en-US" sz="145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17168BF4-924A-4705-BA7F-68EF57F1598D}"/>
              </a:ext>
            </a:extLst>
          </p:cNvPr>
          <p:cNvSpPr/>
          <p:nvPr/>
        </p:nvSpPr>
        <p:spPr>
          <a:xfrm>
            <a:off x="2946629" y="3363153"/>
            <a:ext cx="1022874" cy="73399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5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Accept Response</a:t>
            </a:r>
            <a:endParaRPr kumimoji="0" lang="en-US" sz="145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C552F7-C7DE-45FC-BDD5-9D6EB99835C1}"/>
              </a:ext>
            </a:extLst>
          </p:cNvPr>
          <p:cNvSpPr txBox="1"/>
          <p:nvPr/>
        </p:nvSpPr>
        <p:spPr>
          <a:xfrm>
            <a:off x="2218205" y="3446728"/>
            <a:ext cx="780519" cy="29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4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Accept</a:t>
            </a:r>
            <a:endParaRPr kumimoji="0" lang="en-US" sz="124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FA9B4-75E0-4952-AA4C-09672986E92C}"/>
              </a:ext>
            </a:extLst>
          </p:cNvPr>
          <p:cNvSpPr txBox="1"/>
          <p:nvPr/>
        </p:nvSpPr>
        <p:spPr>
          <a:xfrm>
            <a:off x="2201515" y="5123881"/>
            <a:ext cx="624731" cy="29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4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Reject</a:t>
            </a:r>
            <a:endParaRPr kumimoji="0" lang="en-US" sz="124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6FE155-D383-4495-8A49-6325D635BB03}"/>
              </a:ext>
            </a:extLst>
          </p:cNvPr>
          <p:cNvSpPr/>
          <p:nvPr/>
        </p:nvSpPr>
        <p:spPr>
          <a:xfrm>
            <a:off x="1581667" y="93838"/>
            <a:ext cx="10935228" cy="5330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4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D2E34-EDE1-467A-912D-37896E6C20FC}"/>
              </a:ext>
            </a:extLst>
          </p:cNvPr>
          <p:cNvSpPr txBox="1"/>
          <p:nvPr/>
        </p:nvSpPr>
        <p:spPr>
          <a:xfrm>
            <a:off x="2826246" y="178262"/>
            <a:ext cx="1320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1600" dirty="0">
                <a:solidFill>
                  <a:prstClr val="black"/>
                </a:solidFill>
              </a:rPr>
              <a:t>:</a:t>
            </a:r>
            <a:r>
              <a:rPr lang="en-GB" sz="1600" dirty="0" err="1">
                <a:solidFill>
                  <a:prstClr val="black"/>
                </a:solidFill>
              </a:rPr>
              <a:t>orderId</a:t>
            </a:r>
            <a:r>
              <a:rPr lang="en-GB" sz="1600" dirty="0">
                <a:solidFill>
                  <a:prstClr val="black"/>
                </a:solidFill>
              </a:rPr>
              <a:t>/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D3FF70-8231-457A-9790-98D469842ABF}"/>
              </a:ext>
            </a:extLst>
          </p:cNvPr>
          <p:cNvSpPr txBox="1"/>
          <p:nvPr/>
        </p:nvSpPr>
        <p:spPr>
          <a:xfrm>
            <a:off x="5690059" y="186315"/>
            <a:ext cx="1467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releaseToPicker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5620BA-3F57-4364-8B81-EDB0E7632E19}"/>
              </a:ext>
            </a:extLst>
          </p:cNvPr>
          <p:cNvSpPr txBox="1"/>
          <p:nvPr/>
        </p:nvSpPr>
        <p:spPr>
          <a:xfrm>
            <a:off x="8915455" y="87351"/>
            <a:ext cx="136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orderId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delivery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43EDBB-E8DB-4563-A9C7-8F8D72FFD720}"/>
              </a:ext>
            </a:extLst>
          </p:cNvPr>
          <p:cNvCxnSpPr>
            <a:cxnSpLocks/>
          </p:cNvCxnSpPr>
          <p:nvPr/>
        </p:nvCxnSpPr>
        <p:spPr>
          <a:xfrm flipV="1">
            <a:off x="3458066" y="1748502"/>
            <a:ext cx="0" cy="156357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475BCA0-2C9F-40A9-BFF2-BF2D69CDF62F}"/>
              </a:ext>
            </a:extLst>
          </p:cNvPr>
          <p:cNvSpPr/>
          <p:nvPr/>
        </p:nvSpPr>
        <p:spPr>
          <a:xfrm>
            <a:off x="1581666" y="611279"/>
            <a:ext cx="10935228" cy="11043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4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lowchart: Internal Storage 32">
            <a:extLst>
              <a:ext uri="{FF2B5EF4-FFF2-40B4-BE49-F238E27FC236}">
                <a16:creationId xmlns:a16="http://schemas.microsoft.com/office/drawing/2014/main" id="{AB2C4D30-DBEB-4939-AC62-E75B6030F45F}"/>
              </a:ext>
            </a:extLst>
          </p:cNvPr>
          <p:cNvSpPr/>
          <p:nvPr/>
        </p:nvSpPr>
        <p:spPr>
          <a:xfrm>
            <a:off x="1733399" y="710479"/>
            <a:ext cx="1591553" cy="957606"/>
          </a:xfrm>
          <a:prstGeom prst="flowChartInternalStorag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5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 Message &amp; Unique Order ID</a:t>
            </a:r>
            <a:endParaRPr kumimoji="0" lang="en-US" sz="145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1FDA12-64F2-4A28-B046-0C8025A5D69B}"/>
              </a:ext>
            </a:extLst>
          </p:cNvPr>
          <p:cNvSpPr txBox="1"/>
          <p:nvPr/>
        </p:nvSpPr>
        <p:spPr>
          <a:xfrm>
            <a:off x="7417013" y="4296659"/>
            <a:ext cx="876462" cy="29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4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1hr prior</a:t>
            </a:r>
            <a:endParaRPr kumimoji="0" lang="en-US" sz="124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Arrow Connector 17">
            <a:extLst>
              <a:ext uri="{FF2B5EF4-FFF2-40B4-BE49-F238E27FC236}">
                <a16:creationId xmlns:a16="http://schemas.microsoft.com/office/drawing/2014/main" id="{50BC359C-01DE-4E68-99F3-660803E141A4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8160781" y="3403577"/>
            <a:ext cx="3622483" cy="314074"/>
          </a:xfrm>
          <a:prstGeom prst="bentConnector2">
            <a:avLst/>
          </a:prstGeom>
          <a:ln w="31750" cmpd="sng">
            <a:solidFill>
              <a:schemeClr val="tx1"/>
            </a:solidFill>
            <a:round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3E67540-8718-4EA7-8FBD-04AA2DCCAE9D}"/>
              </a:ext>
            </a:extLst>
          </p:cNvPr>
          <p:cNvSpPr txBox="1"/>
          <p:nvPr/>
        </p:nvSpPr>
        <p:spPr>
          <a:xfrm>
            <a:off x="5039992" y="2773076"/>
            <a:ext cx="903383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4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Immediate</a:t>
            </a:r>
            <a:endParaRPr kumimoji="0" lang="en-US" sz="124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08A6985B-566A-4B04-BE1F-AF6A15B23741}"/>
              </a:ext>
            </a:extLst>
          </p:cNvPr>
          <p:cNvSpPr/>
          <p:nvPr/>
        </p:nvSpPr>
        <p:spPr>
          <a:xfrm>
            <a:off x="9459429" y="2736900"/>
            <a:ext cx="1078728" cy="6388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5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Release to Courier</a:t>
            </a:r>
            <a:endParaRPr kumimoji="0" lang="en-US" sz="145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BB289101-EC1B-477D-9D6F-F7A269FC1C21}"/>
              </a:ext>
            </a:extLst>
          </p:cNvPr>
          <p:cNvSpPr/>
          <p:nvPr/>
        </p:nvSpPr>
        <p:spPr>
          <a:xfrm>
            <a:off x="11043450" y="2683834"/>
            <a:ext cx="1479628" cy="71974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7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Deliver to Consumer</a:t>
            </a:r>
            <a:endParaRPr kumimoji="0" lang="en-US" sz="187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68C610-B851-463E-8CA2-E5CBA5845F02}"/>
              </a:ext>
            </a:extLst>
          </p:cNvPr>
          <p:cNvCxnSpPr>
            <a:cxnSpLocks/>
          </p:cNvCxnSpPr>
          <p:nvPr/>
        </p:nvCxnSpPr>
        <p:spPr>
          <a:xfrm>
            <a:off x="10538157" y="3035350"/>
            <a:ext cx="517590" cy="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7">
            <a:extLst>
              <a:ext uri="{FF2B5EF4-FFF2-40B4-BE49-F238E27FC236}">
                <a16:creationId xmlns:a16="http://schemas.microsoft.com/office/drawing/2014/main" id="{F2DD7FB9-1B57-4812-8E39-A183CE6B6B72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7396221" y="3709824"/>
            <a:ext cx="764560" cy="904978"/>
          </a:xfrm>
          <a:prstGeom prst="bentConnector2">
            <a:avLst/>
          </a:prstGeom>
          <a:ln w="31750">
            <a:solidFill>
              <a:schemeClr val="tx1"/>
            </a:solidFill>
            <a:round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Internal Storage 91">
            <a:extLst>
              <a:ext uri="{FF2B5EF4-FFF2-40B4-BE49-F238E27FC236}">
                <a16:creationId xmlns:a16="http://schemas.microsoft.com/office/drawing/2014/main" id="{BC4BC809-A547-42B4-AE32-78E40CDDF907}"/>
              </a:ext>
            </a:extLst>
          </p:cNvPr>
          <p:cNvSpPr/>
          <p:nvPr/>
        </p:nvSpPr>
        <p:spPr>
          <a:xfrm>
            <a:off x="3630741" y="710479"/>
            <a:ext cx="1474112" cy="957606"/>
          </a:xfrm>
          <a:prstGeom prst="flowChartInternalStorag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5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400 error &amp; code for reason</a:t>
            </a:r>
            <a:endParaRPr kumimoji="0" lang="en-US" sz="145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AE0827-8A90-48D8-B35E-E7794EEDD75B}"/>
              </a:ext>
            </a:extLst>
          </p:cNvPr>
          <p:cNvSpPr txBox="1"/>
          <p:nvPr/>
        </p:nvSpPr>
        <p:spPr>
          <a:xfrm>
            <a:off x="3282191" y="989782"/>
            <a:ext cx="533903" cy="32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5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  <a:endParaRPr kumimoji="0" lang="en-US" sz="145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Flowchart: Internal Storage 107">
            <a:extLst>
              <a:ext uri="{FF2B5EF4-FFF2-40B4-BE49-F238E27FC236}">
                <a16:creationId xmlns:a16="http://schemas.microsoft.com/office/drawing/2014/main" id="{A5648616-E888-48EF-B7D0-392E19392029}"/>
              </a:ext>
            </a:extLst>
          </p:cNvPr>
          <p:cNvSpPr/>
          <p:nvPr/>
        </p:nvSpPr>
        <p:spPr>
          <a:xfrm>
            <a:off x="5806374" y="924857"/>
            <a:ext cx="1262943" cy="719404"/>
          </a:xfrm>
          <a:prstGeom prst="flowChartInternalStorage">
            <a:avLst/>
          </a:prstGeom>
          <a:solidFill>
            <a:srgbClr val="FF2C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55" dirty="0">
                <a:solidFill>
                  <a:prstClr val="black"/>
                </a:solidFill>
                <a:latin typeface="Calibri" panose="020F0502020204030204"/>
              </a:rPr>
              <a:t>Time/Date of release</a:t>
            </a:r>
            <a:endParaRPr lang="en-US" sz="1455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7" name="Flowchart: Internal Storage 116">
            <a:extLst>
              <a:ext uri="{FF2B5EF4-FFF2-40B4-BE49-F238E27FC236}">
                <a16:creationId xmlns:a16="http://schemas.microsoft.com/office/drawing/2014/main" id="{E5BF7A76-1452-4A30-B303-296792A1D381}"/>
              </a:ext>
            </a:extLst>
          </p:cNvPr>
          <p:cNvSpPr/>
          <p:nvPr/>
        </p:nvSpPr>
        <p:spPr>
          <a:xfrm>
            <a:off x="7608527" y="924855"/>
            <a:ext cx="1223843" cy="719405"/>
          </a:xfrm>
          <a:prstGeom prst="flowChartInternalStorage">
            <a:avLst/>
          </a:prstGeom>
          <a:solidFill>
            <a:srgbClr val="FF2C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55">
                <a:solidFill>
                  <a:prstClr val="black"/>
                </a:solidFill>
                <a:latin typeface="Calibri" panose="020F0502020204030204"/>
              </a:rPr>
              <a:t>Picking complete</a:t>
            </a:r>
            <a:endParaRPr lang="en-US" sz="1455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201C48-9B27-4B17-9851-C8DEFDA277DE}"/>
              </a:ext>
            </a:extLst>
          </p:cNvPr>
          <p:cNvSpPr txBox="1"/>
          <p:nvPr/>
        </p:nvSpPr>
        <p:spPr>
          <a:xfrm>
            <a:off x="7522805" y="182925"/>
            <a:ext cx="1458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pickingFinished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126A4BC-C525-4B3A-83E9-5B0085F9EBF4}"/>
              </a:ext>
            </a:extLst>
          </p:cNvPr>
          <p:cNvSpPr txBox="1"/>
          <p:nvPr/>
        </p:nvSpPr>
        <p:spPr>
          <a:xfrm>
            <a:off x="11176173" y="100709"/>
            <a:ext cx="1461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1600" dirty="0">
                <a:solidFill>
                  <a:prstClr val="black"/>
                </a:solidFill>
              </a:rPr>
              <a:t>:</a:t>
            </a:r>
            <a:r>
              <a:rPr lang="en-GB" sz="1600" dirty="0" err="1">
                <a:solidFill>
                  <a:prstClr val="black"/>
                </a:solidFill>
              </a:rPr>
              <a:t>orderId</a:t>
            </a:r>
            <a:r>
              <a:rPr lang="en-GB" sz="1600" dirty="0">
                <a:solidFill>
                  <a:prstClr val="black"/>
                </a:solidFill>
              </a:rPr>
              <a:t>/</a:t>
            </a:r>
          </a:p>
          <a:p>
            <a:pPr lvl="0" algn="ctr">
              <a:defRPr/>
            </a:pPr>
            <a:r>
              <a:rPr lang="en-GB" sz="1600" dirty="0">
                <a:solidFill>
                  <a:prstClr val="black"/>
                </a:solidFill>
              </a:rPr>
              <a:t>finish</a:t>
            </a:r>
          </a:p>
        </p:txBody>
      </p:sp>
      <p:sp>
        <p:nvSpPr>
          <p:cNvPr id="146" name="Flowchart: Process 145">
            <a:extLst>
              <a:ext uri="{FF2B5EF4-FFF2-40B4-BE49-F238E27FC236}">
                <a16:creationId xmlns:a16="http://schemas.microsoft.com/office/drawing/2014/main" id="{A86CD499-D83E-4B81-ABB1-161040219FA1}"/>
              </a:ext>
            </a:extLst>
          </p:cNvPr>
          <p:cNvSpPr/>
          <p:nvPr/>
        </p:nvSpPr>
        <p:spPr>
          <a:xfrm>
            <a:off x="5887293" y="2706935"/>
            <a:ext cx="1022874" cy="73399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5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Release to Picker</a:t>
            </a:r>
            <a:endParaRPr kumimoji="0" lang="en-US" sz="145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240ACBB-F8D1-4BD7-89AD-4A58B88B2360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9097729" y="3053592"/>
            <a:ext cx="361700" cy="27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F1A53F5-BE53-4B27-B269-0B249FDA6BF9}"/>
              </a:ext>
            </a:extLst>
          </p:cNvPr>
          <p:cNvCxnSpPr>
            <a:cxnSpLocks/>
          </p:cNvCxnSpPr>
          <p:nvPr/>
        </p:nvCxnSpPr>
        <p:spPr>
          <a:xfrm flipV="1">
            <a:off x="6910167" y="3039074"/>
            <a:ext cx="312826" cy="173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5CFF26F7-1D20-40E7-9354-3692EF9A1297}"/>
              </a:ext>
            </a:extLst>
          </p:cNvPr>
          <p:cNvSpPr/>
          <p:nvPr/>
        </p:nvSpPr>
        <p:spPr>
          <a:xfrm>
            <a:off x="4365036" y="3312077"/>
            <a:ext cx="1479634" cy="850236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4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 Delivery Type</a:t>
            </a:r>
            <a:endParaRPr kumimoji="0" lang="en-US" sz="124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2950117-F7D4-438E-9380-14324F83FDCD}"/>
              </a:ext>
            </a:extLst>
          </p:cNvPr>
          <p:cNvCxnSpPr>
            <a:cxnSpLocks/>
          </p:cNvCxnSpPr>
          <p:nvPr/>
        </p:nvCxnSpPr>
        <p:spPr>
          <a:xfrm flipV="1">
            <a:off x="6384303" y="1748502"/>
            <a:ext cx="14427" cy="93533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334C128-CFFB-415B-BA1E-4F157EF0CFCE}"/>
              </a:ext>
            </a:extLst>
          </p:cNvPr>
          <p:cNvCxnSpPr>
            <a:cxnSpLocks/>
          </p:cNvCxnSpPr>
          <p:nvPr/>
        </p:nvCxnSpPr>
        <p:spPr>
          <a:xfrm flipH="1" flipV="1">
            <a:off x="8160781" y="1748502"/>
            <a:ext cx="1606" cy="61807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3A611458-6AAF-49F1-8F9E-93235B27054F}"/>
              </a:ext>
            </a:extLst>
          </p:cNvPr>
          <p:cNvSpPr/>
          <p:nvPr/>
        </p:nvSpPr>
        <p:spPr>
          <a:xfrm>
            <a:off x="86497" y="6126377"/>
            <a:ext cx="12430398" cy="666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4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Flowchart: Internal Storage 113">
            <a:extLst>
              <a:ext uri="{FF2B5EF4-FFF2-40B4-BE49-F238E27FC236}">
                <a16:creationId xmlns:a16="http://schemas.microsoft.com/office/drawing/2014/main" id="{7FC91EE9-C01F-4E2C-8B22-F2FA060BE0F8}"/>
              </a:ext>
            </a:extLst>
          </p:cNvPr>
          <p:cNvSpPr/>
          <p:nvPr/>
        </p:nvSpPr>
        <p:spPr>
          <a:xfrm>
            <a:off x="8971122" y="924857"/>
            <a:ext cx="1027671" cy="731732"/>
          </a:xfrm>
          <a:prstGeom prst="flowChartInternalStorag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Courier-assignment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2" name="Flowchart: Internal Storage 121">
            <a:extLst>
              <a:ext uri="{FF2B5EF4-FFF2-40B4-BE49-F238E27FC236}">
                <a16:creationId xmlns:a16="http://schemas.microsoft.com/office/drawing/2014/main" id="{FC987AE0-3DDE-4F93-BB72-7663F3C40C12}"/>
              </a:ext>
            </a:extLst>
          </p:cNvPr>
          <p:cNvSpPr/>
          <p:nvPr/>
        </p:nvSpPr>
        <p:spPr>
          <a:xfrm>
            <a:off x="11392912" y="926001"/>
            <a:ext cx="1027671" cy="729485"/>
          </a:xfrm>
          <a:prstGeom prst="flowChartInternalStorag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Delivery </a:t>
            </a:r>
          </a:p>
          <a:p>
            <a:pPr algn="ctr"/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Complete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DE9FEE2-820A-4A74-B3B2-9C8598A9CE2F}"/>
              </a:ext>
            </a:extLst>
          </p:cNvPr>
          <p:cNvCxnSpPr>
            <a:cxnSpLocks/>
          </p:cNvCxnSpPr>
          <p:nvPr/>
        </p:nvCxnSpPr>
        <p:spPr>
          <a:xfrm flipV="1">
            <a:off x="9423996" y="1715594"/>
            <a:ext cx="0" cy="105748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0F61A04-56C0-46B7-BFC2-37873F4D65DA}"/>
              </a:ext>
            </a:extLst>
          </p:cNvPr>
          <p:cNvCxnSpPr>
            <a:cxnSpLocks/>
          </p:cNvCxnSpPr>
          <p:nvPr/>
        </p:nvCxnSpPr>
        <p:spPr>
          <a:xfrm flipV="1">
            <a:off x="11783264" y="1748502"/>
            <a:ext cx="0" cy="87523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6B7B3D7D-E3C6-44FC-8771-26327C9084E9}"/>
              </a:ext>
            </a:extLst>
          </p:cNvPr>
          <p:cNvSpPr/>
          <p:nvPr/>
        </p:nvSpPr>
        <p:spPr>
          <a:xfrm>
            <a:off x="3794111" y="6014293"/>
            <a:ext cx="520790" cy="4911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4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CC12B9C-2233-47A1-BDE7-B48DC6C77178}"/>
              </a:ext>
            </a:extLst>
          </p:cNvPr>
          <p:cNvSpPr/>
          <p:nvPr/>
        </p:nvSpPr>
        <p:spPr>
          <a:xfrm>
            <a:off x="1088310" y="5962115"/>
            <a:ext cx="520790" cy="49118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F51F47C0-CB26-4567-AFB9-451E0B4B6F57}"/>
              </a:ext>
            </a:extLst>
          </p:cNvPr>
          <p:cNvSpPr/>
          <p:nvPr/>
        </p:nvSpPr>
        <p:spPr>
          <a:xfrm>
            <a:off x="5504688" y="5962114"/>
            <a:ext cx="520790" cy="4911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25553C05-656C-4EE9-A4F6-12F152CDADDD}"/>
              </a:ext>
            </a:extLst>
          </p:cNvPr>
          <p:cNvSpPr/>
          <p:nvPr/>
        </p:nvSpPr>
        <p:spPr>
          <a:xfrm>
            <a:off x="11055747" y="5984294"/>
            <a:ext cx="520790" cy="491183"/>
          </a:xfrm>
          <a:prstGeom prst="ellipse">
            <a:avLst/>
          </a:prstGeom>
          <a:solidFill>
            <a:srgbClr val="FF2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5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CF14032-1FCA-42F0-8138-802531096FD3}"/>
              </a:ext>
            </a:extLst>
          </p:cNvPr>
          <p:cNvSpPr txBox="1"/>
          <p:nvPr/>
        </p:nvSpPr>
        <p:spPr>
          <a:xfrm>
            <a:off x="4344529" y="6060609"/>
            <a:ext cx="1320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Data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A7AC087-E245-4B34-92C7-253920DA8477}"/>
              </a:ext>
            </a:extLst>
          </p:cNvPr>
          <p:cNvSpPr txBox="1"/>
          <p:nvPr/>
        </p:nvSpPr>
        <p:spPr>
          <a:xfrm>
            <a:off x="1620898" y="6015228"/>
            <a:ext cx="2312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 Operation Id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15FA887-9445-43F1-823F-8C9FED74A8F8}"/>
              </a:ext>
            </a:extLst>
          </p:cNvPr>
          <p:cNvSpPr txBox="1"/>
          <p:nvPr/>
        </p:nvSpPr>
        <p:spPr>
          <a:xfrm>
            <a:off x="6078204" y="5929742"/>
            <a:ext cx="5045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Retailer Webhook e.g.</a:t>
            </a: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www.myretailer.com/api/orders/:orderId/endpoint-id</a:t>
            </a:r>
            <a:endParaRPr kumimoji="0" lang="en-US" sz="16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93A4CE8-1369-48C4-A8CF-2ACC6E964BF7}"/>
              </a:ext>
            </a:extLst>
          </p:cNvPr>
          <p:cNvSpPr txBox="1"/>
          <p:nvPr/>
        </p:nvSpPr>
        <p:spPr>
          <a:xfrm>
            <a:off x="11576537" y="6038428"/>
            <a:ext cx="1320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Rappi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Internal Storage 57">
            <a:extLst>
              <a:ext uri="{FF2B5EF4-FFF2-40B4-BE49-F238E27FC236}">
                <a16:creationId xmlns:a16="http://schemas.microsoft.com/office/drawing/2014/main" id="{59CE8B70-2FB1-45E4-AD3A-B8353651CBAA}"/>
              </a:ext>
            </a:extLst>
          </p:cNvPr>
          <p:cNvSpPr/>
          <p:nvPr/>
        </p:nvSpPr>
        <p:spPr>
          <a:xfrm>
            <a:off x="10054323" y="925085"/>
            <a:ext cx="1146198" cy="740503"/>
          </a:xfrm>
          <a:prstGeom prst="flowChartInternalStorag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36" tIns="47518" rIns="95036" bIns="475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Courier-confirmation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5D4370-3F4B-4FF3-A361-130BB538BC86}"/>
              </a:ext>
            </a:extLst>
          </p:cNvPr>
          <p:cNvSpPr txBox="1"/>
          <p:nvPr/>
        </p:nvSpPr>
        <p:spPr>
          <a:xfrm>
            <a:off x="10032498" y="84468"/>
            <a:ext cx="136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orderId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taken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191D5B-6223-4893-B4CF-23E0E0F2AF80}"/>
              </a:ext>
            </a:extLst>
          </p:cNvPr>
          <p:cNvCxnSpPr>
            <a:cxnSpLocks/>
          </p:cNvCxnSpPr>
          <p:nvPr/>
        </p:nvCxnSpPr>
        <p:spPr>
          <a:xfrm flipV="1">
            <a:off x="10571865" y="1725480"/>
            <a:ext cx="0" cy="104759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7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18868</TotalTime>
  <Words>245</Words>
  <Application>Microsoft Office PowerPoint</Application>
  <PresentationFormat>Custom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Koning</dc:creator>
  <cp:lastModifiedBy>Harrie Bickle</cp:lastModifiedBy>
  <cp:revision>106</cp:revision>
  <dcterms:created xsi:type="dcterms:W3CDTF">2020-06-25T12:21:54Z</dcterms:created>
  <dcterms:modified xsi:type="dcterms:W3CDTF">2022-04-14T16:33:52Z</dcterms:modified>
</cp:coreProperties>
</file>