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19374" y="2963779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/>
              <a:t>NAME:M.Gomathy</a:t>
            </a:r>
            <a:r>
              <a:rPr lang="en-US" sz="2400" dirty="0"/>
              <a:t> </a:t>
            </a:r>
          </a:p>
          <a:p>
            <a:r>
              <a:rPr lang="en-US" sz="2400" dirty="0"/>
              <a:t>REGISTER NO:</a:t>
            </a:r>
            <a:r>
              <a:rPr lang="en-IN" sz="2400" dirty="0"/>
              <a:t>312204</a:t>
            </a:r>
            <a:r>
              <a:rPr lang="en-US" sz="2400" dirty="0"/>
              <a:t>182</a:t>
            </a:r>
          </a:p>
          <a:p>
            <a:r>
              <a:rPr lang="en-US" sz="2400" dirty="0"/>
              <a:t>DEPARTMENT:</a:t>
            </a:r>
            <a:r>
              <a:rPr lang="en-IN" sz="2400" dirty="0"/>
              <a:t>B.COM(GENERAL)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:C.S.I EWART WOMEN’S CHRISTIAN COLLEGE.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DC118E-8FE1-AC16-5682-9AE45C5DA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14" y="2019300"/>
            <a:ext cx="4791075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Solution</a:t>
            </a:r>
            <a:r>
              <a:rPr lang="en-IN" sz="2800" dirty="0"/>
              <a:t>:</a:t>
            </a:r>
          </a:p>
          <a:p>
            <a:r>
              <a:rPr lang="en-IN" sz="2800" dirty="0"/>
              <a:t>Highlight key features such as dashboards, automated reports, performance tracking metrics, data visualization, and customizable templates.</a:t>
            </a:r>
          </a:p>
          <a:p>
            <a:endParaRPr lang="en-IN" sz="2800" dirty="0"/>
          </a:p>
          <a:p>
            <a:r>
              <a:rPr lang="en-IN" sz="3200" dirty="0">
                <a:solidFill>
                  <a:srgbClr val="FF0000"/>
                </a:solidFill>
              </a:rPr>
              <a:t>Value proposition: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Enhanced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Increased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1250691" y="1799924"/>
            <a:ext cx="6924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Employee information such as Employee ID, Name, Salary, Location etc..,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charts and graphs.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918248453704</cp:lastModifiedBy>
  <cp:revision>17</cp:revision>
  <dcterms:created xsi:type="dcterms:W3CDTF">2024-03-29T15:07:22Z</dcterms:created>
  <dcterms:modified xsi:type="dcterms:W3CDTF">2024-09-10T09:36:20Z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