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gVLF+2QdPgwUl6etzzapvKNlSu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F5E0FA-B04C-4412-A1C2-77FF81113E90}">
  <a:tblStyle styleId="{96F5E0FA-B04C-4412-A1C2-77FF81113E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B900615-2FE8-4578-9092-02166813D4E8}"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CL"/>
              <a:t>Capturas de pantalla de Herramientas de desarrollo, localhost, implementación BD, implementación control de versiones Github</a:t>
            </a:r>
            <a:endParaRPr/>
          </a:p>
          <a:p>
            <a:pPr indent="0" lvl="0" marL="0" rtl="0" algn="l">
              <a:spcBef>
                <a:spcPts val="0"/>
              </a:spcBef>
              <a:spcAft>
                <a:spcPts val="0"/>
              </a:spcAft>
              <a:buNone/>
            </a:pPr>
            <a:r>
              <a:t/>
            </a:r>
            <a:endParaRPr/>
          </a:p>
        </p:txBody>
      </p:sp>
      <p:sp>
        <p:nvSpPr>
          <p:cNvPr id="188" name="Google Shape;18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6" name="Shape 26"/>
        <p:cNvGrpSpPr/>
        <p:nvPr/>
      </p:nvGrpSpPr>
      <p:grpSpPr>
        <a:xfrm>
          <a:off x="0" y="0"/>
          <a:ext cx="0" cy="0"/>
          <a:chOff x="0" y="0"/>
          <a:chExt cx="0" cy="0"/>
        </a:xfrm>
      </p:grpSpPr>
      <p:sp>
        <p:nvSpPr>
          <p:cNvPr id="27" name="Google Shape;2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2" name="Shape 32"/>
        <p:cNvGrpSpPr/>
        <p:nvPr/>
      </p:nvGrpSpPr>
      <p:grpSpPr>
        <a:xfrm>
          <a:off x="0" y="0"/>
          <a:ext cx="0" cy="0"/>
          <a:chOff x="0" y="0"/>
          <a:chExt cx="0" cy="0"/>
        </a:xfrm>
      </p:grpSpPr>
      <p:sp>
        <p:nvSpPr>
          <p:cNvPr id="33" name="Google Shape;33;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8" name="Shape 38"/>
        <p:cNvGrpSpPr/>
        <p:nvPr/>
      </p:nvGrpSpPr>
      <p:grpSpPr>
        <a:xfrm>
          <a:off x="0" y="0"/>
          <a:ext cx="0" cy="0"/>
          <a:chOff x="0" y="0"/>
          <a:chExt cx="0" cy="0"/>
        </a:xfrm>
      </p:grpSpPr>
      <p:sp>
        <p:nvSpPr>
          <p:cNvPr id="39" name="Google Shape;3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5" name="Shape 45"/>
        <p:cNvGrpSpPr/>
        <p:nvPr/>
      </p:nvGrpSpPr>
      <p:grpSpPr>
        <a:xfrm>
          <a:off x="0" y="0"/>
          <a:ext cx="0" cy="0"/>
          <a:chOff x="0" y="0"/>
          <a:chExt cx="0" cy="0"/>
        </a:xfrm>
      </p:grpSpPr>
      <p:sp>
        <p:nvSpPr>
          <p:cNvPr id="46" name="Google Shape;46;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3630706" y="745845"/>
            <a:ext cx="8561294"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6000"/>
              <a:buFont typeface="Calibri"/>
              <a:buNone/>
            </a:pPr>
            <a:r>
              <a:rPr lang="es-CL">
                <a:solidFill>
                  <a:schemeClr val="dk2"/>
                </a:solidFill>
              </a:rPr>
              <a:t>Portafolio de Título</a:t>
            </a:r>
            <a:br>
              <a:rPr lang="es-CL">
                <a:solidFill>
                  <a:schemeClr val="dk2"/>
                </a:solidFill>
              </a:rPr>
            </a:br>
            <a:r>
              <a:rPr lang="es-CL" sz="3200">
                <a:solidFill>
                  <a:schemeClr val="dk2"/>
                </a:solidFill>
              </a:rPr>
              <a:t>“PelisCriticas”</a:t>
            </a:r>
            <a:endParaRPr/>
          </a:p>
        </p:txBody>
      </p:sp>
      <p:sp>
        <p:nvSpPr>
          <p:cNvPr id="89" name="Google Shape;89;p1"/>
          <p:cNvSpPr txBox="1"/>
          <p:nvPr>
            <p:ph idx="1" type="subTitle"/>
          </p:nvPr>
        </p:nvSpPr>
        <p:spPr>
          <a:xfrm>
            <a:off x="3630706" y="3662238"/>
            <a:ext cx="8561294" cy="240486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2"/>
              </a:buClr>
              <a:buSzPts val="3200"/>
              <a:buNone/>
            </a:pPr>
            <a:r>
              <a:rPr lang="es-CL" sz="3200">
                <a:solidFill>
                  <a:schemeClr val="dk2"/>
                </a:solidFill>
              </a:rPr>
              <a:t>Analista Programador Computacional</a:t>
            </a:r>
            <a:endParaRPr/>
          </a:p>
          <a:p>
            <a:pPr indent="0" lvl="0" marL="0" rtl="0" algn="ctr">
              <a:lnSpc>
                <a:spcPct val="90000"/>
              </a:lnSpc>
              <a:spcBef>
                <a:spcPts val="1000"/>
              </a:spcBef>
              <a:spcAft>
                <a:spcPts val="0"/>
              </a:spcAft>
              <a:buClr>
                <a:schemeClr val="dk2"/>
              </a:buClr>
              <a:buSzPts val="1400"/>
              <a:buNone/>
            </a:pPr>
            <a:r>
              <a:rPr lang="es-CL" sz="1400">
                <a:solidFill>
                  <a:schemeClr val="dk2"/>
                </a:solidFill>
              </a:rPr>
              <a:t>Escuela de Informática y Telecomunicaciones</a:t>
            </a:r>
            <a:endParaRPr/>
          </a:p>
          <a:p>
            <a:pPr indent="0" lvl="0" marL="0" rtl="0" algn="ctr">
              <a:lnSpc>
                <a:spcPct val="90000"/>
              </a:lnSpc>
              <a:spcBef>
                <a:spcPts val="1000"/>
              </a:spcBef>
              <a:spcAft>
                <a:spcPts val="0"/>
              </a:spcAft>
              <a:buClr>
                <a:schemeClr val="dk2"/>
              </a:buClr>
              <a:buSzPts val="1400"/>
              <a:buNone/>
            </a:pPr>
            <a:r>
              <a:rPr lang="es-CL" sz="1400">
                <a:solidFill>
                  <a:schemeClr val="dk2"/>
                </a:solidFill>
              </a:rPr>
              <a:t>Sede [Maipú]</a:t>
            </a:r>
            <a:endParaRPr/>
          </a:p>
          <a:p>
            <a:pPr indent="0" lvl="0" marL="0" rtl="0" algn="ctr">
              <a:lnSpc>
                <a:spcPct val="90000"/>
              </a:lnSpc>
              <a:spcBef>
                <a:spcPts val="1000"/>
              </a:spcBef>
              <a:spcAft>
                <a:spcPts val="0"/>
              </a:spcAft>
              <a:buClr>
                <a:schemeClr val="dk2"/>
              </a:buClr>
              <a:buSzPts val="1400"/>
              <a:buNone/>
            </a:pPr>
            <a:r>
              <a:rPr lang="es-CL" sz="1400">
                <a:solidFill>
                  <a:schemeClr val="dk2"/>
                </a:solidFill>
              </a:rPr>
              <a:t>2022</a:t>
            </a:r>
            <a:endParaRPr/>
          </a:p>
          <a:p>
            <a:pPr indent="0" lvl="0" marL="0" rtl="0" algn="ctr">
              <a:lnSpc>
                <a:spcPct val="90000"/>
              </a:lnSpc>
              <a:spcBef>
                <a:spcPts val="1000"/>
              </a:spcBef>
              <a:spcAft>
                <a:spcPts val="0"/>
              </a:spcAft>
              <a:buClr>
                <a:schemeClr val="dk2"/>
              </a:buClr>
              <a:buSzPts val="1400"/>
              <a:buNone/>
            </a:pPr>
            <a:r>
              <a:rPr lang="es-CL" sz="1400">
                <a:solidFill>
                  <a:schemeClr val="dk2"/>
                </a:solidFill>
              </a:rPr>
              <a:t>Docente Instructor de la Asignatura:</a:t>
            </a:r>
            <a:endParaRPr/>
          </a:p>
          <a:p>
            <a:pPr indent="0" lvl="0" marL="0" rtl="0" algn="ctr">
              <a:lnSpc>
                <a:spcPct val="90000"/>
              </a:lnSpc>
              <a:spcBef>
                <a:spcPts val="1000"/>
              </a:spcBef>
              <a:spcAft>
                <a:spcPts val="0"/>
              </a:spcAft>
              <a:buClr>
                <a:schemeClr val="dk1"/>
              </a:buClr>
              <a:buSzPts val="1400"/>
              <a:buNone/>
            </a:pPr>
            <a:r>
              <a:t/>
            </a:r>
            <a:endParaRPr sz="1400">
              <a:solidFill>
                <a:schemeClr val="dk2"/>
              </a:solidFill>
            </a:endParaRPr>
          </a:p>
          <a:p>
            <a:pPr indent="0" lvl="0" marL="0" rtl="0" algn="ctr">
              <a:lnSpc>
                <a:spcPct val="90000"/>
              </a:lnSpc>
              <a:spcBef>
                <a:spcPts val="1000"/>
              </a:spcBef>
              <a:spcAft>
                <a:spcPts val="0"/>
              </a:spcAft>
              <a:buClr>
                <a:schemeClr val="dk2"/>
              </a:buClr>
              <a:buSzPts val="1400"/>
              <a:buNone/>
            </a:pPr>
            <a:r>
              <a:rPr lang="es-CL" sz="1400">
                <a:solidFill>
                  <a:schemeClr val="dk2"/>
                </a:solidFill>
              </a:rPr>
              <a:t>Integrantes del Equipo: Matías Cavieres Carrasco, Sebastián García Troncoso</a:t>
            </a:r>
            <a:endParaRPr/>
          </a:p>
          <a:p>
            <a:pPr indent="0" lvl="0" marL="0" rtl="0" algn="ctr">
              <a:lnSpc>
                <a:spcPct val="90000"/>
              </a:lnSpc>
              <a:spcBef>
                <a:spcPts val="1000"/>
              </a:spcBef>
              <a:spcAft>
                <a:spcPts val="0"/>
              </a:spcAft>
              <a:buClr>
                <a:schemeClr val="dk1"/>
              </a:buClr>
              <a:buSzPts val="1400"/>
              <a:buNone/>
            </a:pPr>
            <a:r>
              <a:t/>
            </a:r>
            <a:endParaRPr sz="14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0"/>
          <p:cNvSpPr txBox="1"/>
          <p:nvPr>
            <p:ph type="title"/>
          </p:nvPr>
        </p:nvSpPr>
        <p:spPr>
          <a:xfrm>
            <a:off x="5031660" y="310760"/>
            <a:ext cx="6368100" cy="13257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s-CL"/>
              <a:t>Diseño propuesta inicial </a:t>
            </a:r>
            <a:endParaRPr/>
          </a:p>
        </p:txBody>
      </p:sp>
      <p:sp>
        <p:nvSpPr>
          <p:cNvPr id="147" name="Google Shape;147;p10"/>
          <p:cNvSpPr txBox="1"/>
          <p:nvPr/>
        </p:nvSpPr>
        <p:spPr>
          <a:xfrm>
            <a:off x="6379855" y="2394073"/>
            <a:ext cx="4606500" cy="1416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48" name="Google Shape;148;p10"/>
          <p:cNvGraphicFramePr/>
          <p:nvPr/>
        </p:nvGraphicFramePr>
        <p:xfrm>
          <a:off x="4153525" y="1456025"/>
          <a:ext cx="3000000" cy="3000000"/>
        </p:xfrm>
        <a:graphic>
          <a:graphicData uri="http://schemas.openxmlformats.org/drawingml/2006/table">
            <a:tbl>
              <a:tblPr>
                <a:noFill/>
                <a:tableStyleId>{96F5E0FA-B04C-4412-A1C2-77FF81113E90}</a:tableStyleId>
              </a:tblPr>
              <a:tblGrid>
                <a:gridCol w="1892925"/>
                <a:gridCol w="1892925"/>
                <a:gridCol w="1892925"/>
                <a:gridCol w="1892925"/>
              </a:tblGrid>
              <a:tr h="497575">
                <a:tc>
                  <a:txBody>
                    <a:bodyPr/>
                    <a:lstStyle/>
                    <a:p>
                      <a:pPr indent="0" lvl="0" marL="0" rtl="0" algn="l">
                        <a:spcBef>
                          <a:spcPts val="0"/>
                        </a:spcBef>
                        <a:spcAft>
                          <a:spcPts val="0"/>
                        </a:spcAft>
                        <a:buNone/>
                      </a:pPr>
                      <a:r>
                        <a:rPr lang="es-CL"/>
                        <a:t>ID CDU</a:t>
                      </a:r>
                      <a:endParaRPr/>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CL"/>
                        <a:t>Descripciòn</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CL"/>
                        <a:t>Actores</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CL"/>
                        <a:t>Tipo de caso</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7575">
                <a:tc>
                  <a:txBody>
                    <a:bodyPr/>
                    <a:lstStyle/>
                    <a:p>
                      <a:pPr indent="0" lvl="0" marL="0" rtl="0" algn="l">
                        <a:spcBef>
                          <a:spcPts val="0"/>
                        </a:spcBef>
                        <a:spcAft>
                          <a:spcPts val="0"/>
                        </a:spcAft>
                        <a:buNone/>
                      </a:pPr>
                      <a:r>
                        <a:rPr lang="es-CL"/>
                        <a:t>CDU1</a:t>
                      </a:r>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s-CL"/>
                        <a:t>Registro al sistema</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s-CL"/>
                        <a:t>Usuarios</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s-CL"/>
                        <a:t>Primario</a:t>
                      </a:r>
                      <a:endParaRPr/>
                    </a:p>
                  </a:txBody>
                  <a:tcPr marT="91425" marB="91425" marR="91425" marL="91425">
                    <a:lnT cap="flat" cmpd="sng" w="28575">
                      <a:solidFill>
                        <a:srgbClr val="9E9E9E"/>
                      </a:solidFill>
                      <a:prstDash val="solid"/>
                      <a:round/>
                      <a:headEnd len="sm" w="sm" type="none"/>
                      <a:tailEnd len="sm" w="sm" type="none"/>
                    </a:lnT>
                  </a:tcPr>
                </a:tc>
              </a:tr>
              <a:tr h="497575">
                <a:tc>
                  <a:txBody>
                    <a:bodyPr/>
                    <a:lstStyle/>
                    <a:p>
                      <a:pPr indent="0" lvl="0" marL="0" rtl="0" algn="l">
                        <a:spcBef>
                          <a:spcPts val="0"/>
                        </a:spcBef>
                        <a:spcAft>
                          <a:spcPts val="0"/>
                        </a:spcAft>
                        <a:buNone/>
                      </a:pPr>
                      <a:r>
                        <a:rPr lang="es-CL"/>
                        <a:t>CDU2</a:t>
                      </a:r>
                      <a:endParaRPr/>
                    </a:p>
                  </a:txBody>
                  <a:tcPr marT="91425" marB="91425" marR="91425" marL="91425"/>
                </a:tc>
                <a:tc>
                  <a:txBody>
                    <a:bodyPr/>
                    <a:lstStyle/>
                    <a:p>
                      <a:pPr indent="0" lvl="0" marL="0" rtl="0" algn="l">
                        <a:spcBef>
                          <a:spcPts val="0"/>
                        </a:spcBef>
                        <a:spcAft>
                          <a:spcPts val="0"/>
                        </a:spcAft>
                        <a:buNone/>
                      </a:pPr>
                      <a:r>
                        <a:rPr lang="es-CL"/>
                        <a:t>Ingreso al sistema</a:t>
                      </a:r>
                      <a:endParaRPr/>
                    </a:p>
                  </a:txBody>
                  <a:tcPr marT="91425" marB="91425" marR="91425" marL="91425"/>
                </a:tc>
                <a:tc>
                  <a:txBody>
                    <a:bodyPr/>
                    <a:lstStyle/>
                    <a:p>
                      <a:pPr indent="0" lvl="0" marL="0" rtl="0" algn="l">
                        <a:spcBef>
                          <a:spcPts val="0"/>
                        </a:spcBef>
                        <a:spcAft>
                          <a:spcPts val="0"/>
                        </a:spcAft>
                        <a:buNone/>
                      </a:pPr>
                      <a:r>
                        <a:rPr lang="es-CL"/>
                        <a:t>Usuario/Admin.</a:t>
                      </a:r>
                      <a:endParaRPr/>
                    </a:p>
                  </a:txBody>
                  <a:tcPr marT="91425" marB="91425" marR="91425" marL="91425"/>
                </a:tc>
                <a:tc>
                  <a:txBody>
                    <a:bodyPr/>
                    <a:lstStyle/>
                    <a:p>
                      <a:pPr indent="0" lvl="0" marL="0" rtl="0" algn="l">
                        <a:spcBef>
                          <a:spcPts val="0"/>
                        </a:spcBef>
                        <a:spcAft>
                          <a:spcPts val="0"/>
                        </a:spcAft>
                        <a:buNone/>
                      </a:pPr>
                      <a:r>
                        <a:rPr lang="es-CL"/>
                        <a:t>Primario</a:t>
                      </a:r>
                      <a:endParaRPr/>
                    </a:p>
                  </a:txBody>
                  <a:tcPr marT="91425" marB="91425" marR="91425" marL="91425"/>
                </a:tc>
              </a:tr>
              <a:tr h="497575">
                <a:tc>
                  <a:txBody>
                    <a:bodyPr/>
                    <a:lstStyle/>
                    <a:p>
                      <a:pPr indent="0" lvl="0" marL="0" rtl="0" algn="l">
                        <a:spcBef>
                          <a:spcPts val="0"/>
                        </a:spcBef>
                        <a:spcAft>
                          <a:spcPts val="0"/>
                        </a:spcAft>
                        <a:buNone/>
                      </a:pPr>
                      <a:r>
                        <a:rPr lang="es-CL"/>
                        <a:t>CDU3</a:t>
                      </a:r>
                      <a:endParaRPr/>
                    </a:p>
                  </a:txBody>
                  <a:tcPr marT="91425" marB="91425" marR="91425" marL="91425"/>
                </a:tc>
                <a:tc>
                  <a:txBody>
                    <a:bodyPr/>
                    <a:lstStyle/>
                    <a:p>
                      <a:pPr indent="0" lvl="0" marL="0" rtl="0" algn="l">
                        <a:spcBef>
                          <a:spcPts val="0"/>
                        </a:spcBef>
                        <a:spcAft>
                          <a:spcPts val="0"/>
                        </a:spcAft>
                        <a:buNone/>
                      </a:pPr>
                      <a:r>
                        <a:rPr lang="es-CL"/>
                        <a:t>Ingreso perfil del usuario</a:t>
                      </a:r>
                      <a:endParaRPr/>
                    </a:p>
                  </a:txBody>
                  <a:tcPr marT="91425" marB="91425" marR="91425" marL="91425"/>
                </a:tc>
                <a:tc>
                  <a:txBody>
                    <a:bodyPr/>
                    <a:lstStyle/>
                    <a:p>
                      <a:pPr indent="0" lvl="0" marL="0" rtl="0" algn="l">
                        <a:spcBef>
                          <a:spcPts val="0"/>
                        </a:spcBef>
                        <a:spcAft>
                          <a:spcPts val="0"/>
                        </a:spcAft>
                        <a:buNone/>
                      </a:pPr>
                      <a:r>
                        <a:rPr lang="es-CL"/>
                        <a:t>Usuario</a:t>
                      </a:r>
                      <a:endParaRPr/>
                    </a:p>
                  </a:txBody>
                  <a:tcPr marT="91425" marB="91425" marR="91425" marL="91425"/>
                </a:tc>
                <a:tc>
                  <a:txBody>
                    <a:bodyPr/>
                    <a:lstStyle/>
                    <a:p>
                      <a:pPr indent="0" lvl="0" marL="0" rtl="0" algn="l">
                        <a:spcBef>
                          <a:spcPts val="0"/>
                        </a:spcBef>
                        <a:spcAft>
                          <a:spcPts val="0"/>
                        </a:spcAft>
                        <a:buNone/>
                      </a:pPr>
                      <a:r>
                        <a:rPr lang="es-CL"/>
                        <a:t>Secundario</a:t>
                      </a:r>
                      <a:endParaRPr/>
                    </a:p>
                  </a:txBody>
                  <a:tcPr marT="91425" marB="91425" marR="91425" marL="91425"/>
                </a:tc>
              </a:tr>
              <a:tr h="497575">
                <a:tc>
                  <a:txBody>
                    <a:bodyPr/>
                    <a:lstStyle/>
                    <a:p>
                      <a:pPr indent="0" lvl="0" marL="0" rtl="0" algn="l">
                        <a:spcBef>
                          <a:spcPts val="0"/>
                        </a:spcBef>
                        <a:spcAft>
                          <a:spcPts val="0"/>
                        </a:spcAft>
                        <a:buNone/>
                      </a:pPr>
                      <a:r>
                        <a:rPr lang="es-CL"/>
                        <a:t>CDU4</a:t>
                      </a:r>
                      <a:endParaRPr/>
                    </a:p>
                  </a:txBody>
                  <a:tcPr marT="91425" marB="91425" marR="91425" marL="91425"/>
                </a:tc>
                <a:tc>
                  <a:txBody>
                    <a:bodyPr/>
                    <a:lstStyle/>
                    <a:p>
                      <a:pPr indent="0" lvl="0" marL="0" rtl="0" algn="l">
                        <a:spcBef>
                          <a:spcPts val="0"/>
                        </a:spcBef>
                        <a:spcAft>
                          <a:spcPts val="0"/>
                        </a:spcAft>
                        <a:buNone/>
                      </a:pPr>
                      <a:r>
                        <a:rPr lang="es-CL"/>
                        <a:t>Ingresar Pelìculas en el sistema</a:t>
                      </a:r>
                      <a:endParaRPr/>
                    </a:p>
                  </a:txBody>
                  <a:tcPr marT="91425" marB="91425" marR="91425" marL="91425"/>
                </a:tc>
                <a:tc>
                  <a:txBody>
                    <a:bodyPr/>
                    <a:lstStyle/>
                    <a:p>
                      <a:pPr indent="0" lvl="0" marL="0" rtl="0" algn="l">
                        <a:spcBef>
                          <a:spcPts val="0"/>
                        </a:spcBef>
                        <a:spcAft>
                          <a:spcPts val="0"/>
                        </a:spcAft>
                        <a:buNone/>
                      </a:pPr>
                      <a:r>
                        <a:rPr lang="es-CL"/>
                        <a:t>Administrador</a:t>
                      </a:r>
                      <a:endParaRPr/>
                    </a:p>
                  </a:txBody>
                  <a:tcPr marT="91425" marB="91425" marR="91425" marL="91425"/>
                </a:tc>
                <a:tc>
                  <a:txBody>
                    <a:bodyPr/>
                    <a:lstStyle/>
                    <a:p>
                      <a:pPr indent="0" lvl="0" marL="0" rtl="0" algn="l">
                        <a:spcBef>
                          <a:spcPts val="0"/>
                        </a:spcBef>
                        <a:spcAft>
                          <a:spcPts val="0"/>
                        </a:spcAft>
                        <a:buNone/>
                      </a:pPr>
                      <a:r>
                        <a:rPr lang="es-CL"/>
                        <a:t>Primario</a:t>
                      </a:r>
                      <a:endParaRPr/>
                    </a:p>
                  </a:txBody>
                  <a:tcPr marT="91425" marB="91425" marR="91425" marL="91425"/>
                </a:tc>
              </a:tr>
              <a:tr h="497575">
                <a:tc>
                  <a:txBody>
                    <a:bodyPr/>
                    <a:lstStyle/>
                    <a:p>
                      <a:pPr indent="0" lvl="0" marL="0" rtl="0" algn="l">
                        <a:spcBef>
                          <a:spcPts val="0"/>
                        </a:spcBef>
                        <a:spcAft>
                          <a:spcPts val="0"/>
                        </a:spcAft>
                        <a:buNone/>
                      </a:pPr>
                      <a:r>
                        <a:rPr lang="es-CL"/>
                        <a:t>CDU5</a:t>
                      </a:r>
                      <a:endParaRPr/>
                    </a:p>
                  </a:txBody>
                  <a:tcPr marT="91425" marB="91425" marR="91425" marL="91425"/>
                </a:tc>
                <a:tc>
                  <a:txBody>
                    <a:bodyPr/>
                    <a:lstStyle/>
                    <a:p>
                      <a:pPr indent="0" lvl="0" marL="0" rtl="0" algn="l">
                        <a:spcBef>
                          <a:spcPts val="0"/>
                        </a:spcBef>
                        <a:spcAft>
                          <a:spcPts val="0"/>
                        </a:spcAft>
                        <a:buNone/>
                      </a:pPr>
                      <a:r>
                        <a:rPr lang="es-CL"/>
                        <a:t>Ingresar reseñas</a:t>
                      </a:r>
                      <a:endParaRPr/>
                    </a:p>
                  </a:txBody>
                  <a:tcPr marT="91425" marB="91425" marR="91425" marL="91425"/>
                </a:tc>
                <a:tc>
                  <a:txBody>
                    <a:bodyPr/>
                    <a:lstStyle/>
                    <a:p>
                      <a:pPr indent="0" lvl="0" marL="0" rtl="0" algn="l">
                        <a:spcBef>
                          <a:spcPts val="0"/>
                        </a:spcBef>
                        <a:spcAft>
                          <a:spcPts val="0"/>
                        </a:spcAft>
                        <a:buNone/>
                      </a:pPr>
                      <a:r>
                        <a:rPr lang="es-CL"/>
                        <a:t>Usuario</a:t>
                      </a:r>
                      <a:endParaRPr/>
                    </a:p>
                  </a:txBody>
                  <a:tcPr marT="91425" marB="91425" marR="91425" marL="91425"/>
                </a:tc>
                <a:tc>
                  <a:txBody>
                    <a:bodyPr/>
                    <a:lstStyle/>
                    <a:p>
                      <a:pPr indent="0" lvl="0" marL="0" rtl="0" algn="l">
                        <a:spcBef>
                          <a:spcPts val="0"/>
                        </a:spcBef>
                        <a:spcAft>
                          <a:spcPts val="0"/>
                        </a:spcAft>
                        <a:buNone/>
                      </a:pPr>
                      <a:r>
                        <a:rPr lang="es-CL"/>
                        <a:t>Primario</a:t>
                      </a:r>
                      <a:endParaRPr/>
                    </a:p>
                  </a:txBody>
                  <a:tcPr marT="91425" marB="91425" marR="91425" marL="91425"/>
                </a:tc>
              </a:tr>
              <a:tr h="497575">
                <a:tc>
                  <a:txBody>
                    <a:bodyPr/>
                    <a:lstStyle/>
                    <a:p>
                      <a:pPr indent="0" lvl="0" marL="0" rtl="0" algn="l">
                        <a:spcBef>
                          <a:spcPts val="0"/>
                        </a:spcBef>
                        <a:spcAft>
                          <a:spcPts val="0"/>
                        </a:spcAft>
                        <a:buNone/>
                      </a:pPr>
                      <a:r>
                        <a:rPr lang="es-CL"/>
                        <a:t>CDU6</a:t>
                      </a:r>
                      <a:endParaRPr/>
                    </a:p>
                  </a:txBody>
                  <a:tcPr marT="91425" marB="91425" marR="91425" marL="91425"/>
                </a:tc>
                <a:tc>
                  <a:txBody>
                    <a:bodyPr/>
                    <a:lstStyle/>
                    <a:p>
                      <a:pPr indent="0" lvl="0" marL="0" rtl="0" algn="l">
                        <a:spcBef>
                          <a:spcPts val="0"/>
                        </a:spcBef>
                        <a:spcAft>
                          <a:spcPts val="0"/>
                        </a:spcAft>
                        <a:buNone/>
                      </a:pPr>
                      <a:r>
                        <a:rPr lang="es-CL"/>
                        <a:t>Ingresar Puntuaciones</a:t>
                      </a:r>
                      <a:endParaRPr/>
                    </a:p>
                  </a:txBody>
                  <a:tcPr marT="91425" marB="91425" marR="91425" marL="91425"/>
                </a:tc>
                <a:tc>
                  <a:txBody>
                    <a:bodyPr/>
                    <a:lstStyle/>
                    <a:p>
                      <a:pPr indent="0" lvl="0" marL="0" rtl="0" algn="l">
                        <a:spcBef>
                          <a:spcPts val="0"/>
                        </a:spcBef>
                        <a:spcAft>
                          <a:spcPts val="0"/>
                        </a:spcAft>
                        <a:buNone/>
                      </a:pPr>
                      <a:r>
                        <a:rPr lang="es-CL"/>
                        <a:t>Usuario</a:t>
                      </a:r>
                      <a:endParaRPr/>
                    </a:p>
                  </a:txBody>
                  <a:tcPr marT="91425" marB="91425" marR="91425" marL="91425"/>
                </a:tc>
                <a:tc>
                  <a:txBody>
                    <a:bodyPr/>
                    <a:lstStyle/>
                    <a:p>
                      <a:pPr indent="0" lvl="0" marL="0" rtl="0" algn="l">
                        <a:spcBef>
                          <a:spcPts val="0"/>
                        </a:spcBef>
                        <a:spcAft>
                          <a:spcPts val="0"/>
                        </a:spcAft>
                        <a:buNone/>
                      </a:pPr>
                      <a:r>
                        <a:rPr lang="es-CL"/>
                        <a:t>Primario</a:t>
                      </a:r>
                      <a:endParaRPr/>
                    </a:p>
                  </a:txBody>
                  <a:tcPr marT="91425" marB="91425" marR="91425" marL="91425"/>
                </a:tc>
              </a:tr>
              <a:tr h="497575">
                <a:tc>
                  <a:txBody>
                    <a:bodyPr/>
                    <a:lstStyle/>
                    <a:p>
                      <a:pPr indent="0" lvl="0" marL="0" rtl="0" algn="l">
                        <a:spcBef>
                          <a:spcPts val="0"/>
                        </a:spcBef>
                        <a:spcAft>
                          <a:spcPts val="0"/>
                        </a:spcAft>
                        <a:buNone/>
                      </a:pPr>
                      <a:r>
                        <a:rPr lang="es-CL"/>
                        <a:t>CDU7</a:t>
                      </a:r>
                      <a:endParaRPr/>
                    </a:p>
                  </a:txBody>
                  <a:tcPr marT="91425" marB="91425" marR="91425" marL="91425"/>
                </a:tc>
                <a:tc>
                  <a:txBody>
                    <a:bodyPr/>
                    <a:lstStyle/>
                    <a:p>
                      <a:pPr indent="0" lvl="0" marL="0" rtl="0" algn="l">
                        <a:spcBef>
                          <a:spcPts val="0"/>
                        </a:spcBef>
                        <a:spcAft>
                          <a:spcPts val="0"/>
                        </a:spcAft>
                        <a:buNone/>
                      </a:pPr>
                      <a:r>
                        <a:rPr lang="es-CL"/>
                        <a:t>Cerrar sesiòn del sistema</a:t>
                      </a:r>
                      <a:endParaRPr/>
                    </a:p>
                  </a:txBody>
                  <a:tcPr marT="91425" marB="91425" marR="91425" marL="91425"/>
                </a:tc>
                <a:tc>
                  <a:txBody>
                    <a:bodyPr/>
                    <a:lstStyle/>
                    <a:p>
                      <a:pPr indent="0" lvl="0" marL="0" rtl="0" algn="l">
                        <a:spcBef>
                          <a:spcPts val="0"/>
                        </a:spcBef>
                        <a:spcAft>
                          <a:spcPts val="0"/>
                        </a:spcAft>
                        <a:buNone/>
                      </a:pPr>
                      <a:r>
                        <a:rPr lang="es-CL"/>
                        <a:t>Usuario</a:t>
                      </a:r>
                      <a:endParaRPr/>
                    </a:p>
                  </a:txBody>
                  <a:tcPr marT="91425" marB="91425" marR="91425" marL="91425"/>
                </a:tc>
                <a:tc>
                  <a:txBody>
                    <a:bodyPr/>
                    <a:lstStyle/>
                    <a:p>
                      <a:pPr indent="0" lvl="0" marL="0" rtl="0" algn="l">
                        <a:spcBef>
                          <a:spcPts val="0"/>
                        </a:spcBef>
                        <a:spcAft>
                          <a:spcPts val="0"/>
                        </a:spcAft>
                        <a:buNone/>
                      </a:pPr>
                      <a:r>
                        <a:rPr lang="es-CL"/>
                        <a:t>Primario</a:t>
                      </a:r>
                      <a:endParaRPr/>
                    </a:p>
                  </a:txBody>
                  <a:tcPr marT="91425" marB="91425" marR="91425" marL="91425"/>
                </a:tc>
              </a:tr>
              <a:tr h="497575">
                <a:tc>
                  <a:txBody>
                    <a:bodyPr/>
                    <a:lstStyle/>
                    <a:p>
                      <a:pPr indent="0" lvl="0" marL="0" rtl="0" algn="l">
                        <a:spcBef>
                          <a:spcPts val="0"/>
                        </a:spcBef>
                        <a:spcAft>
                          <a:spcPts val="0"/>
                        </a:spcAft>
                        <a:buNone/>
                      </a:pPr>
                      <a:r>
                        <a:rPr lang="es-CL"/>
                        <a:t>CDU8</a:t>
                      </a:r>
                      <a:endParaRPr/>
                    </a:p>
                  </a:txBody>
                  <a:tcPr marT="91425" marB="91425" marR="91425" marL="91425"/>
                </a:tc>
                <a:tc>
                  <a:txBody>
                    <a:bodyPr/>
                    <a:lstStyle/>
                    <a:p>
                      <a:pPr indent="0" lvl="0" marL="0" rtl="0" algn="l">
                        <a:spcBef>
                          <a:spcPts val="0"/>
                        </a:spcBef>
                        <a:spcAft>
                          <a:spcPts val="0"/>
                        </a:spcAft>
                        <a:buNone/>
                      </a:pPr>
                      <a:r>
                        <a:rPr lang="es-CL"/>
                        <a:t>Eliminar cuenta de Usuario</a:t>
                      </a:r>
                      <a:endParaRPr/>
                    </a:p>
                  </a:txBody>
                  <a:tcPr marT="91425" marB="91425" marR="91425" marL="91425"/>
                </a:tc>
                <a:tc>
                  <a:txBody>
                    <a:bodyPr/>
                    <a:lstStyle/>
                    <a:p>
                      <a:pPr indent="0" lvl="0" marL="0" rtl="0" algn="l">
                        <a:spcBef>
                          <a:spcPts val="0"/>
                        </a:spcBef>
                        <a:spcAft>
                          <a:spcPts val="0"/>
                        </a:spcAft>
                        <a:buNone/>
                      </a:pPr>
                      <a:r>
                        <a:rPr lang="es-CL"/>
                        <a:t>Usuario/Admin.</a:t>
                      </a:r>
                      <a:endParaRPr/>
                    </a:p>
                  </a:txBody>
                  <a:tcPr marT="91425" marB="91425" marR="91425" marL="91425"/>
                </a:tc>
                <a:tc>
                  <a:txBody>
                    <a:bodyPr/>
                    <a:lstStyle/>
                    <a:p>
                      <a:pPr indent="0" lvl="0" marL="0" rtl="0" algn="l">
                        <a:spcBef>
                          <a:spcPts val="0"/>
                        </a:spcBef>
                        <a:spcAft>
                          <a:spcPts val="0"/>
                        </a:spcAft>
                        <a:buNone/>
                      </a:pPr>
                      <a:r>
                        <a:rPr lang="es-CL"/>
                        <a:t>Secundario</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11"/>
          <p:cNvSpPr txBox="1"/>
          <p:nvPr>
            <p:ph type="title"/>
          </p:nvPr>
        </p:nvSpPr>
        <p:spPr>
          <a:xfrm>
            <a:off x="4934522" y="534210"/>
            <a:ext cx="6368100" cy="13257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s-CL"/>
              <a:t>Diseño propuesta inicial </a:t>
            </a:r>
            <a:endParaRPr/>
          </a:p>
        </p:txBody>
      </p:sp>
      <p:sp>
        <p:nvSpPr>
          <p:cNvPr id="154" name="Google Shape;154;p11"/>
          <p:cNvSpPr txBox="1"/>
          <p:nvPr/>
        </p:nvSpPr>
        <p:spPr>
          <a:xfrm>
            <a:off x="6379855" y="2394073"/>
            <a:ext cx="4606500" cy="1416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p:txBody>
      </p:sp>
      <p:pic>
        <p:nvPicPr>
          <p:cNvPr id="155" name="Google Shape;155;p11"/>
          <p:cNvPicPr preferRelativeResize="0"/>
          <p:nvPr/>
        </p:nvPicPr>
        <p:blipFill>
          <a:blip r:embed="rId4">
            <a:alphaModFix/>
          </a:blip>
          <a:stretch>
            <a:fillRect/>
          </a:stretch>
        </p:blipFill>
        <p:spPr>
          <a:xfrm>
            <a:off x="5990950" y="1502775"/>
            <a:ext cx="4484019" cy="51813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12"/>
          <p:cNvSpPr txBox="1"/>
          <p:nvPr>
            <p:ph type="title"/>
          </p:nvPr>
        </p:nvSpPr>
        <p:spPr>
          <a:xfrm>
            <a:off x="4847122" y="796510"/>
            <a:ext cx="6368100" cy="13257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s-CL"/>
              <a:t>Diseño propuesta inicial </a:t>
            </a:r>
            <a:endParaRPr/>
          </a:p>
        </p:txBody>
      </p:sp>
      <p:sp>
        <p:nvSpPr>
          <p:cNvPr id="161" name="Google Shape;161;p12"/>
          <p:cNvSpPr txBox="1"/>
          <p:nvPr/>
        </p:nvSpPr>
        <p:spPr>
          <a:xfrm>
            <a:off x="6379855" y="2394073"/>
            <a:ext cx="4606392" cy="147732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1800">
                <a:solidFill>
                  <a:schemeClr val="dk1"/>
                </a:solidFill>
                <a:latin typeface="Calibri"/>
                <a:ea typeface="Calibri"/>
                <a:cs typeface="Calibri"/>
                <a:sym typeface="Calibri"/>
              </a:rPr>
              <a:t>Diagrama de Actividad</a:t>
            </a:r>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p:txBody>
      </p:sp>
      <p:pic>
        <p:nvPicPr>
          <p:cNvPr id="162" name="Google Shape;162;p12"/>
          <p:cNvPicPr preferRelativeResize="0"/>
          <p:nvPr/>
        </p:nvPicPr>
        <p:blipFill>
          <a:blip r:embed="rId4">
            <a:alphaModFix/>
          </a:blip>
          <a:stretch>
            <a:fillRect/>
          </a:stretch>
        </p:blipFill>
        <p:spPr>
          <a:xfrm>
            <a:off x="4281150" y="1868725"/>
            <a:ext cx="4484023" cy="49892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3"/>
          <p:cNvSpPr txBox="1"/>
          <p:nvPr>
            <p:ph type="title"/>
          </p:nvPr>
        </p:nvSpPr>
        <p:spPr>
          <a:xfrm>
            <a:off x="4788822" y="1068510"/>
            <a:ext cx="6368029"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s-CL"/>
              <a:t>Diseño propuesta inicial </a:t>
            </a:r>
            <a:endParaRPr/>
          </a:p>
        </p:txBody>
      </p:sp>
      <p:sp>
        <p:nvSpPr>
          <p:cNvPr id="168" name="Google Shape;168;p13"/>
          <p:cNvSpPr txBox="1"/>
          <p:nvPr/>
        </p:nvSpPr>
        <p:spPr>
          <a:xfrm>
            <a:off x="6379855" y="2394073"/>
            <a:ext cx="4606392" cy="147732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1800">
                <a:solidFill>
                  <a:schemeClr val="dk1"/>
                </a:solidFill>
                <a:latin typeface="Calibri"/>
                <a:ea typeface="Calibri"/>
                <a:cs typeface="Calibri"/>
                <a:sym typeface="Calibri"/>
              </a:rPr>
              <a:t>Modelamiento de datos - MER</a:t>
            </a:r>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p:txBody>
      </p:sp>
      <p:pic>
        <p:nvPicPr>
          <p:cNvPr id="169" name="Google Shape;169;p13"/>
          <p:cNvPicPr preferRelativeResize="0"/>
          <p:nvPr/>
        </p:nvPicPr>
        <p:blipFill>
          <a:blip r:embed="rId4">
            <a:alphaModFix/>
          </a:blip>
          <a:stretch>
            <a:fillRect/>
          </a:stretch>
        </p:blipFill>
        <p:spPr>
          <a:xfrm>
            <a:off x="5136075" y="2983648"/>
            <a:ext cx="6075056" cy="36011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14"/>
          <p:cNvSpPr txBox="1"/>
          <p:nvPr>
            <p:ph type="title"/>
          </p:nvPr>
        </p:nvSpPr>
        <p:spPr>
          <a:xfrm>
            <a:off x="4625788" y="702749"/>
            <a:ext cx="6643606"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s-CL"/>
              <a:t>Gestión del Desarrollo</a:t>
            </a:r>
            <a:endParaRPr/>
          </a:p>
        </p:txBody>
      </p:sp>
      <p:sp>
        <p:nvSpPr>
          <p:cNvPr id="175" name="Google Shape;175;p14"/>
          <p:cNvSpPr txBox="1"/>
          <p:nvPr/>
        </p:nvSpPr>
        <p:spPr>
          <a:xfrm>
            <a:off x="3953435" y="1893841"/>
            <a:ext cx="7577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aphicFrame>
        <p:nvGraphicFramePr>
          <p:cNvPr id="176" name="Google Shape;176;p14"/>
          <p:cNvGraphicFramePr/>
          <p:nvPr/>
        </p:nvGraphicFramePr>
        <p:xfrm>
          <a:off x="4163761" y="2315982"/>
          <a:ext cx="3000000" cy="3000000"/>
        </p:xfrm>
        <a:graphic>
          <a:graphicData uri="http://schemas.openxmlformats.org/drawingml/2006/table">
            <a:tbl>
              <a:tblPr bandRow="1" firstRow="1">
                <a:noFill/>
                <a:tableStyleId>{CB900615-2FE8-4578-9092-02166813D4E8}</a:tableStyleId>
              </a:tblPr>
              <a:tblGrid>
                <a:gridCol w="382900"/>
                <a:gridCol w="1557650"/>
                <a:gridCol w="3365150"/>
                <a:gridCol w="2153650"/>
              </a:tblGrid>
              <a:tr h="640100">
                <a:tc>
                  <a:txBody>
                    <a:bodyPr/>
                    <a:lstStyle/>
                    <a:p>
                      <a:pPr indent="0" lvl="0" marL="0" marR="0" rtl="0" algn="l">
                        <a:spcBef>
                          <a:spcPts val="0"/>
                        </a:spcBef>
                        <a:spcAft>
                          <a:spcPts val="0"/>
                        </a:spcAft>
                        <a:buNone/>
                      </a:pPr>
                      <a:r>
                        <a:rPr lang="es-CL" sz="1800" u="none" cap="none" strike="noStrike"/>
                        <a:t>N°</a:t>
                      </a:r>
                      <a:endParaRPr/>
                    </a:p>
                  </a:txBody>
                  <a:tcPr marT="45725" marB="45725" marR="91450" marL="91450"/>
                </a:tc>
                <a:tc>
                  <a:txBody>
                    <a:bodyPr/>
                    <a:lstStyle/>
                    <a:p>
                      <a:pPr indent="0" lvl="0" marL="0" marR="0" rtl="0" algn="l">
                        <a:spcBef>
                          <a:spcPts val="0"/>
                        </a:spcBef>
                        <a:spcAft>
                          <a:spcPts val="0"/>
                        </a:spcAft>
                        <a:buNone/>
                      </a:pPr>
                      <a:r>
                        <a:rPr lang="es-CL" sz="1800"/>
                        <a:t>COMPONENTES </a:t>
                      </a:r>
                      <a:r>
                        <a:rPr lang="es-CL" sz="1800"/>
                        <a:t>DEL</a:t>
                      </a:r>
                      <a:r>
                        <a:rPr lang="es-CL" sz="1800"/>
                        <a:t> SISTEMA</a:t>
                      </a:r>
                      <a:endParaRPr sz="1800"/>
                    </a:p>
                  </a:txBody>
                  <a:tcPr marT="45725" marB="45725" marR="91450" marL="91450"/>
                </a:tc>
                <a:tc>
                  <a:txBody>
                    <a:bodyPr/>
                    <a:lstStyle/>
                    <a:p>
                      <a:pPr indent="0" lvl="0" marL="0" marR="0" rtl="0" algn="l">
                        <a:spcBef>
                          <a:spcPts val="0"/>
                        </a:spcBef>
                        <a:spcAft>
                          <a:spcPts val="0"/>
                        </a:spcAft>
                        <a:buNone/>
                      </a:pPr>
                      <a:r>
                        <a:rPr lang="es-CL" sz="1800"/>
                        <a:t>Funcionalidad principal</a:t>
                      </a:r>
                      <a:endParaRPr/>
                    </a:p>
                  </a:txBody>
                  <a:tcPr marT="45725" marB="45725" marR="91450" marL="91450"/>
                </a:tc>
                <a:tc>
                  <a:txBody>
                    <a:bodyPr/>
                    <a:lstStyle/>
                    <a:p>
                      <a:pPr indent="0" lvl="0" marL="0" marR="0" rtl="0" algn="l">
                        <a:spcBef>
                          <a:spcPts val="0"/>
                        </a:spcBef>
                        <a:spcAft>
                          <a:spcPts val="0"/>
                        </a:spcAft>
                        <a:buNone/>
                      </a:pPr>
                      <a:r>
                        <a:rPr lang="es-CL" sz="1800"/>
                        <a:t>Actor Relacionado/Usuario</a:t>
                      </a:r>
                      <a:endParaRPr/>
                    </a:p>
                  </a:txBody>
                  <a:tcPr marT="45725" marB="45725" marR="91450" marL="91450"/>
                </a:tc>
              </a:tr>
              <a:tr h="370850">
                <a:tc>
                  <a:txBody>
                    <a:bodyPr/>
                    <a:lstStyle/>
                    <a:p>
                      <a:pPr indent="0" lvl="0" marL="0" marR="0" rtl="0" algn="l">
                        <a:spcBef>
                          <a:spcPts val="0"/>
                        </a:spcBef>
                        <a:spcAft>
                          <a:spcPts val="0"/>
                        </a:spcAft>
                        <a:buNone/>
                      </a:pPr>
                      <a:r>
                        <a:rPr lang="es-CL" sz="1800"/>
                        <a:t>1</a:t>
                      </a:r>
                      <a:endParaRPr sz="1800"/>
                    </a:p>
                  </a:txBody>
                  <a:tcPr marT="45725" marB="45725" marR="91450" marL="91450"/>
                </a:tc>
                <a:tc>
                  <a:txBody>
                    <a:bodyPr/>
                    <a:lstStyle/>
                    <a:p>
                      <a:pPr indent="0" lvl="0" marL="0" marR="0" rtl="0" algn="l">
                        <a:spcBef>
                          <a:spcPts val="0"/>
                        </a:spcBef>
                        <a:spcAft>
                          <a:spcPts val="0"/>
                        </a:spcAft>
                        <a:buNone/>
                      </a:pPr>
                      <a:r>
                        <a:rPr lang="es-CL" sz="1800"/>
                        <a:t>Registrar Usuarios</a:t>
                      </a:r>
                      <a:endParaRPr sz="1800"/>
                    </a:p>
                  </a:txBody>
                  <a:tcPr marT="45725" marB="45725" marR="91450" marL="91450"/>
                </a:tc>
                <a:tc>
                  <a:txBody>
                    <a:bodyPr/>
                    <a:lstStyle/>
                    <a:p>
                      <a:pPr indent="0" lvl="0" marL="0" marR="0" rtl="0" algn="l">
                        <a:spcBef>
                          <a:spcPts val="0"/>
                        </a:spcBef>
                        <a:spcAft>
                          <a:spcPts val="0"/>
                        </a:spcAft>
                        <a:buNone/>
                      </a:pPr>
                      <a:r>
                        <a:rPr lang="es-CL" sz="1800"/>
                        <a:t>El usuario se registra por el formulario</a:t>
                      </a:r>
                      <a:endParaRPr sz="1800"/>
                    </a:p>
                  </a:txBody>
                  <a:tcPr marT="45725" marB="45725" marR="91450" marL="91450"/>
                </a:tc>
                <a:tc>
                  <a:txBody>
                    <a:bodyPr/>
                    <a:lstStyle/>
                    <a:p>
                      <a:pPr indent="0" lvl="0" marL="0" marR="0" rtl="0" algn="l">
                        <a:spcBef>
                          <a:spcPts val="0"/>
                        </a:spcBef>
                        <a:spcAft>
                          <a:spcPts val="0"/>
                        </a:spcAft>
                        <a:buNone/>
                      </a:pPr>
                      <a:r>
                        <a:rPr lang="es-CL" sz="1800"/>
                        <a:t>Usuario</a:t>
                      </a:r>
                      <a:endParaRPr sz="1800"/>
                    </a:p>
                  </a:txBody>
                  <a:tcPr marT="45725" marB="45725" marR="91450" marL="91450"/>
                </a:tc>
              </a:tr>
              <a:tr h="370850">
                <a:tc>
                  <a:txBody>
                    <a:bodyPr/>
                    <a:lstStyle/>
                    <a:p>
                      <a:pPr indent="0" lvl="0" marL="0" marR="0" rtl="0" algn="l">
                        <a:spcBef>
                          <a:spcPts val="0"/>
                        </a:spcBef>
                        <a:spcAft>
                          <a:spcPts val="0"/>
                        </a:spcAft>
                        <a:buNone/>
                      </a:pPr>
                      <a:r>
                        <a:rPr lang="es-CL" sz="1800"/>
                        <a:t>2</a:t>
                      </a:r>
                      <a:endParaRPr sz="1800"/>
                    </a:p>
                  </a:txBody>
                  <a:tcPr marT="45725" marB="45725" marR="91450" marL="91450"/>
                </a:tc>
                <a:tc>
                  <a:txBody>
                    <a:bodyPr/>
                    <a:lstStyle/>
                    <a:p>
                      <a:pPr indent="0" lvl="0" marL="0" marR="0" rtl="0" algn="l">
                        <a:spcBef>
                          <a:spcPts val="0"/>
                        </a:spcBef>
                        <a:spcAft>
                          <a:spcPts val="0"/>
                        </a:spcAft>
                        <a:buNone/>
                      </a:pPr>
                      <a:r>
                        <a:rPr lang="es-CL" sz="1800"/>
                        <a:t>Registrar </a:t>
                      </a:r>
                      <a:r>
                        <a:rPr lang="es-CL" sz="1800"/>
                        <a:t>Películas</a:t>
                      </a:r>
                      <a:endParaRPr sz="1800"/>
                    </a:p>
                  </a:txBody>
                  <a:tcPr marT="45725" marB="45725" marR="91450" marL="91450"/>
                </a:tc>
                <a:tc>
                  <a:txBody>
                    <a:bodyPr/>
                    <a:lstStyle/>
                    <a:p>
                      <a:pPr indent="0" lvl="0" marL="0" marR="0" rtl="0" algn="l">
                        <a:spcBef>
                          <a:spcPts val="0"/>
                        </a:spcBef>
                        <a:spcAft>
                          <a:spcPts val="0"/>
                        </a:spcAft>
                        <a:buNone/>
                      </a:pPr>
                      <a:r>
                        <a:rPr lang="es-CL" sz="1800"/>
                        <a:t>El sistema registrará películas semanalmente</a:t>
                      </a:r>
                      <a:endParaRPr sz="1800"/>
                    </a:p>
                  </a:txBody>
                  <a:tcPr marT="45725" marB="45725" marR="91450" marL="91450"/>
                </a:tc>
                <a:tc>
                  <a:txBody>
                    <a:bodyPr/>
                    <a:lstStyle/>
                    <a:p>
                      <a:pPr indent="0" lvl="0" marL="0" marR="0" rtl="0" algn="l">
                        <a:spcBef>
                          <a:spcPts val="0"/>
                        </a:spcBef>
                        <a:spcAft>
                          <a:spcPts val="0"/>
                        </a:spcAft>
                        <a:buNone/>
                      </a:pPr>
                      <a:r>
                        <a:rPr lang="es-CL" sz="1800"/>
                        <a:t>Admin.</a:t>
                      </a:r>
                      <a:endParaRPr sz="1800"/>
                    </a:p>
                  </a:txBody>
                  <a:tcPr marT="45725" marB="45725" marR="91450" marL="91450"/>
                </a:tc>
              </a:tr>
              <a:tr h="370850">
                <a:tc>
                  <a:txBody>
                    <a:bodyPr/>
                    <a:lstStyle/>
                    <a:p>
                      <a:pPr indent="0" lvl="0" marL="0" marR="0" rtl="0" algn="l">
                        <a:spcBef>
                          <a:spcPts val="0"/>
                        </a:spcBef>
                        <a:spcAft>
                          <a:spcPts val="0"/>
                        </a:spcAft>
                        <a:buNone/>
                      </a:pPr>
                      <a:r>
                        <a:rPr lang="es-CL" sz="1800"/>
                        <a:t>3</a:t>
                      </a:r>
                      <a:endParaRPr sz="1800"/>
                    </a:p>
                  </a:txBody>
                  <a:tcPr marT="45725" marB="45725" marR="91450" marL="91450"/>
                </a:tc>
                <a:tc>
                  <a:txBody>
                    <a:bodyPr/>
                    <a:lstStyle/>
                    <a:p>
                      <a:pPr indent="0" lvl="0" marL="0" marR="0" rtl="0" algn="l">
                        <a:spcBef>
                          <a:spcPts val="0"/>
                        </a:spcBef>
                        <a:spcAft>
                          <a:spcPts val="0"/>
                        </a:spcAft>
                        <a:buNone/>
                      </a:pPr>
                      <a:r>
                        <a:rPr lang="es-CL" sz="1800"/>
                        <a:t>Ingresar reseñas</a:t>
                      </a:r>
                      <a:endParaRPr sz="1800"/>
                    </a:p>
                  </a:txBody>
                  <a:tcPr marT="45725" marB="45725" marR="91450" marL="91450"/>
                </a:tc>
                <a:tc>
                  <a:txBody>
                    <a:bodyPr/>
                    <a:lstStyle/>
                    <a:p>
                      <a:pPr indent="0" lvl="0" marL="0" marR="0" rtl="0" algn="l">
                        <a:spcBef>
                          <a:spcPts val="0"/>
                        </a:spcBef>
                        <a:spcAft>
                          <a:spcPts val="0"/>
                        </a:spcAft>
                        <a:buNone/>
                      </a:pPr>
                      <a:r>
                        <a:rPr lang="es-CL" sz="1800"/>
                        <a:t>El usuario podrá generar reseñas a las películas</a:t>
                      </a:r>
                      <a:endParaRPr sz="1800"/>
                    </a:p>
                  </a:txBody>
                  <a:tcPr marT="45725" marB="45725" marR="91450" marL="91450"/>
                </a:tc>
                <a:tc>
                  <a:txBody>
                    <a:bodyPr/>
                    <a:lstStyle/>
                    <a:p>
                      <a:pPr indent="0" lvl="0" marL="0" marR="0" rtl="0" algn="l">
                        <a:spcBef>
                          <a:spcPts val="0"/>
                        </a:spcBef>
                        <a:spcAft>
                          <a:spcPts val="0"/>
                        </a:spcAft>
                        <a:buNone/>
                      </a:pPr>
                      <a:r>
                        <a:rPr lang="es-CL" sz="1800"/>
                        <a:t>Usuario</a:t>
                      </a:r>
                      <a:endParaRPr sz="1800"/>
                    </a:p>
                  </a:txBody>
                  <a:tcPr marT="45725" marB="45725" marR="91450" marL="91450"/>
                </a:tc>
              </a:tr>
              <a:tr h="370850">
                <a:tc>
                  <a:txBody>
                    <a:bodyPr/>
                    <a:lstStyle/>
                    <a:p>
                      <a:pPr indent="0" lvl="0" marL="0" marR="0" rtl="0" algn="l">
                        <a:spcBef>
                          <a:spcPts val="0"/>
                        </a:spcBef>
                        <a:spcAft>
                          <a:spcPts val="0"/>
                        </a:spcAft>
                        <a:buNone/>
                      </a:pPr>
                      <a:r>
                        <a:rPr lang="es-CL" sz="1800"/>
                        <a:t>4</a:t>
                      </a:r>
                      <a:endParaRPr sz="1800"/>
                    </a:p>
                  </a:txBody>
                  <a:tcPr marT="45725" marB="45725" marR="91450" marL="91450"/>
                </a:tc>
                <a:tc>
                  <a:txBody>
                    <a:bodyPr/>
                    <a:lstStyle/>
                    <a:p>
                      <a:pPr indent="0" lvl="0" marL="0" marR="0" rtl="0" algn="l">
                        <a:spcBef>
                          <a:spcPts val="0"/>
                        </a:spcBef>
                        <a:spcAft>
                          <a:spcPts val="0"/>
                        </a:spcAft>
                        <a:buNone/>
                      </a:pPr>
                      <a:r>
                        <a:rPr lang="es-CL" sz="1800"/>
                        <a:t>Ingresar Puntuación</a:t>
                      </a:r>
                      <a:endParaRPr sz="1800"/>
                    </a:p>
                  </a:txBody>
                  <a:tcPr marT="45725" marB="45725" marR="91450" marL="91450"/>
                </a:tc>
                <a:tc>
                  <a:txBody>
                    <a:bodyPr/>
                    <a:lstStyle/>
                    <a:p>
                      <a:pPr indent="0" lvl="0" marL="0" marR="0" rtl="0" algn="l">
                        <a:spcBef>
                          <a:spcPts val="0"/>
                        </a:spcBef>
                        <a:spcAft>
                          <a:spcPts val="0"/>
                        </a:spcAft>
                        <a:buNone/>
                      </a:pPr>
                      <a:r>
                        <a:rPr lang="es-CL" sz="1800"/>
                        <a:t>El usuario podrá generar una puntuación a la película</a:t>
                      </a:r>
                      <a:endParaRPr sz="1800"/>
                    </a:p>
                  </a:txBody>
                  <a:tcPr marT="45725" marB="45725" marR="91450" marL="91450"/>
                </a:tc>
                <a:tc>
                  <a:txBody>
                    <a:bodyPr/>
                    <a:lstStyle/>
                    <a:p>
                      <a:pPr indent="0" lvl="0" marL="0" marR="0" rtl="0" algn="l">
                        <a:spcBef>
                          <a:spcPts val="0"/>
                        </a:spcBef>
                        <a:spcAft>
                          <a:spcPts val="0"/>
                        </a:spcAft>
                        <a:buNone/>
                      </a:pPr>
                      <a:r>
                        <a:rPr lang="es-CL" sz="1800"/>
                        <a:t>Usuario</a:t>
                      </a:r>
                      <a:endParaRPr sz="1800"/>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16"/>
          <p:cNvSpPr txBox="1"/>
          <p:nvPr>
            <p:ph type="title"/>
          </p:nvPr>
        </p:nvSpPr>
        <p:spPr>
          <a:xfrm>
            <a:off x="4121834" y="1141411"/>
            <a:ext cx="748781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s-CL"/>
              <a:t>Planificación</a:t>
            </a:r>
            <a:endParaRPr/>
          </a:p>
        </p:txBody>
      </p:sp>
      <p:sp>
        <p:nvSpPr>
          <p:cNvPr id="182" name="Google Shape;182;p16"/>
          <p:cNvSpPr txBox="1"/>
          <p:nvPr/>
        </p:nvSpPr>
        <p:spPr>
          <a:xfrm>
            <a:off x="7015301" y="2692058"/>
            <a:ext cx="3071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83" name="Google Shape;183;p16"/>
          <p:cNvSpPr txBox="1"/>
          <p:nvPr/>
        </p:nvSpPr>
        <p:spPr>
          <a:xfrm>
            <a:off x="4648200" y="4362450"/>
            <a:ext cx="5791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184" name="Google Shape;184;p16"/>
          <p:cNvPicPr preferRelativeResize="0"/>
          <p:nvPr/>
        </p:nvPicPr>
        <p:blipFill>
          <a:blip r:embed="rId4">
            <a:alphaModFix/>
          </a:blip>
          <a:stretch>
            <a:fillRect/>
          </a:stretch>
        </p:blipFill>
        <p:spPr>
          <a:xfrm>
            <a:off x="3863425" y="2146950"/>
            <a:ext cx="7746226" cy="442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17"/>
          <p:cNvSpPr txBox="1"/>
          <p:nvPr>
            <p:ph type="title"/>
          </p:nvPr>
        </p:nvSpPr>
        <p:spPr>
          <a:xfrm>
            <a:off x="2920369" y="941925"/>
            <a:ext cx="8686200" cy="13857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s-CL"/>
              <a:t>Evidencias de implementación ambiente desarrollo</a:t>
            </a:r>
            <a:endParaRPr/>
          </a:p>
        </p:txBody>
      </p:sp>
      <p:sp>
        <p:nvSpPr>
          <p:cNvPr id="191" name="Google Shape;191;p17"/>
          <p:cNvSpPr txBox="1"/>
          <p:nvPr/>
        </p:nvSpPr>
        <p:spPr>
          <a:xfrm>
            <a:off x="4686300" y="3429000"/>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7"/>
          <p:cNvPicPr preferRelativeResize="0"/>
          <p:nvPr/>
        </p:nvPicPr>
        <p:blipFill>
          <a:blip r:embed="rId4">
            <a:alphaModFix/>
          </a:blip>
          <a:stretch>
            <a:fillRect/>
          </a:stretch>
        </p:blipFill>
        <p:spPr>
          <a:xfrm>
            <a:off x="3795425" y="1933225"/>
            <a:ext cx="2392875" cy="4807174"/>
          </a:xfrm>
          <a:prstGeom prst="rect">
            <a:avLst/>
          </a:prstGeom>
          <a:noFill/>
          <a:ln>
            <a:noFill/>
          </a:ln>
        </p:spPr>
      </p:pic>
      <p:pic>
        <p:nvPicPr>
          <p:cNvPr id="193" name="Google Shape;193;p17"/>
          <p:cNvPicPr preferRelativeResize="0"/>
          <p:nvPr/>
        </p:nvPicPr>
        <p:blipFill>
          <a:blip r:embed="rId5">
            <a:alphaModFix/>
          </a:blip>
          <a:stretch>
            <a:fillRect/>
          </a:stretch>
        </p:blipFill>
        <p:spPr>
          <a:xfrm>
            <a:off x="6369850" y="2512325"/>
            <a:ext cx="5698902" cy="2471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2"/>
          <p:cNvSpPr txBox="1"/>
          <p:nvPr>
            <p:ph type="title"/>
          </p:nvPr>
        </p:nvSpPr>
        <p:spPr>
          <a:xfrm>
            <a:off x="4362450" y="1151054"/>
            <a:ext cx="7829549"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s-CL"/>
              <a:t>Modelo de Negocio del cliente</a:t>
            </a:r>
            <a:endParaRPr/>
          </a:p>
        </p:txBody>
      </p:sp>
      <p:sp>
        <p:nvSpPr>
          <p:cNvPr id="95" name="Google Shape;95;p2"/>
          <p:cNvSpPr txBox="1"/>
          <p:nvPr/>
        </p:nvSpPr>
        <p:spPr>
          <a:xfrm>
            <a:off x="5263818" y="2187448"/>
            <a:ext cx="63663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chemeClr val="dk1"/>
                </a:solidFill>
                <a:latin typeface="Calibri"/>
                <a:ea typeface="Calibri"/>
                <a:cs typeface="Calibri"/>
                <a:sym typeface="Calibri"/>
              </a:rPr>
              <a:t>Objetivo de negocio: En el ámbito del cine hispano-hablante no existe una aplicación enfocada en las cr</a:t>
            </a:r>
            <a:r>
              <a:rPr lang="es-CL" sz="1800">
                <a:solidFill>
                  <a:schemeClr val="dk1"/>
                </a:solidFill>
                <a:latin typeface="Calibri"/>
                <a:ea typeface="Calibri"/>
                <a:cs typeface="Calibri"/>
                <a:sym typeface="Calibri"/>
              </a:rPr>
              <a:t>ì</a:t>
            </a:r>
            <a:r>
              <a:rPr b="0" i="0" lang="es-CL" sz="1800" u="none" cap="none" strike="noStrike">
                <a:solidFill>
                  <a:schemeClr val="dk1"/>
                </a:solidFill>
                <a:latin typeface="Calibri"/>
                <a:ea typeface="Calibri"/>
                <a:cs typeface="Calibri"/>
                <a:sym typeface="Calibri"/>
              </a:rPr>
              <a:t>ticas y reseñas de películas, haciendo que se pierda interés por el cine. Con esta información decidimos crear una aplicación tipo red social, que se enfocara en suplir las necesidades expuestas con anterioridad.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3"/>
          <p:cNvSpPr txBox="1"/>
          <p:nvPr>
            <p:ph type="title"/>
          </p:nvPr>
        </p:nvSpPr>
        <p:spPr>
          <a:xfrm>
            <a:off x="6197431" y="840179"/>
            <a:ext cx="5589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Problemática a Resolver</a:t>
            </a:r>
            <a:endParaRPr/>
          </a:p>
        </p:txBody>
      </p:sp>
      <p:pic>
        <p:nvPicPr>
          <p:cNvPr id="101" name="Google Shape;101;p3"/>
          <p:cNvPicPr preferRelativeResize="0"/>
          <p:nvPr/>
        </p:nvPicPr>
        <p:blipFill rotWithShape="1">
          <a:blip r:embed="rId4">
            <a:alphaModFix/>
          </a:blip>
          <a:srcRect b="0" l="0" r="0" t="0"/>
          <a:stretch/>
        </p:blipFill>
        <p:spPr>
          <a:xfrm>
            <a:off x="5589495" y="1998617"/>
            <a:ext cx="5770455" cy="48593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4"/>
          <p:cNvSpPr txBox="1"/>
          <p:nvPr>
            <p:ph type="title"/>
          </p:nvPr>
        </p:nvSpPr>
        <p:spPr>
          <a:xfrm>
            <a:off x="3590365" y="1238251"/>
            <a:ext cx="8601635" cy="180975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Calibri"/>
              <a:buNone/>
            </a:pPr>
            <a:r>
              <a:rPr lang="es-CL"/>
              <a:t>Solución</a:t>
            </a:r>
            <a:br>
              <a:rPr lang="es-CL"/>
            </a:br>
            <a:br>
              <a:rPr lang="es-CL"/>
            </a:br>
            <a:r>
              <a:rPr lang="es-CL" sz="2200"/>
              <a:t>.</a:t>
            </a:r>
            <a:br>
              <a:rPr lang="es-CL"/>
            </a:br>
            <a:endParaRPr/>
          </a:p>
        </p:txBody>
      </p:sp>
      <p:pic>
        <p:nvPicPr>
          <p:cNvPr id="107" name="Google Shape;107;p4"/>
          <p:cNvPicPr preferRelativeResize="0"/>
          <p:nvPr/>
        </p:nvPicPr>
        <p:blipFill rotWithShape="1">
          <a:blip r:embed="rId4">
            <a:alphaModFix/>
          </a:blip>
          <a:srcRect b="0" l="0" r="0" t="0"/>
          <a:stretch/>
        </p:blipFill>
        <p:spPr>
          <a:xfrm>
            <a:off x="3683726" y="1854926"/>
            <a:ext cx="8508274" cy="44745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s-CL"/>
              <a:t>Objetivo del Proyecto</a:t>
            </a:r>
            <a:endParaRPr/>
          </a:p>
        </p:txBody>
      </p:sp>
      <p:sp>
        <p:nvSpPr>
          <p:cNvPr id="113" name="Google Shape;113;p5"/>
          <p:cNvSpPr txBox="1"/>
          <p:nvPr>
            <p:ph idx="1" type="body"/>
          </p:nvPr>
        </p:nvSpPr>
        <p:spPr>
          <a:xfrm>
            <a:off x="3791824" y="2256639"/>
            <a:ext cx="7561976" cy="392032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CL"/>
              <a:t>El objetivo principal de nuestro proyecto es crear una red social enfocada al ámbito del cine, en donde las personas puedan generar su opinión o reseña, y con ello poder tener màs información de películas y proyectos en la comunidad hispano-hablante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6"/>
          <p:cNvSpPr txBox="1"/>
          <p:nvPr>
            <p:ph type="ctrTitle"/>
          </p:nvPr>
        </p:nvSpPr>
        <p:spPr>
          <a:xfrm>
            <a:off x="3842158" y="1122363"/>
            <a:ext cx="6825842" cy="2133599"/>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Calibri"/>
              <a:buNone/>
            </a:pPr>
            <a:r>
              <a:rPr lang="es-CL"/>
              <a:t>Tecnologías asociadas a la solución</a:t>
            </a:r>
            <a:endParaRPr/>
          </a:p>
        </p:txBody>
      </p:sp>
      <p:pic>
        <p:nvPicPr>
          <p:cNvPr id="120" name="Google Shape;120;p6"/>
          <p:cNvPicPr preferRelativeResize="0"/>
          <p:nvPr/>
        </p:nvPicPr>
        <p:blipFill rotWithShape="1">
          <a:blip r:embed="rId4">
            <a:alphaModFix/>
          </a:blip>
          <a:srcRect b="0" l="0" r="0" t="0"/>
          <a:stretch/>
        </p:blipFill>
        <p:spPr>
          <a:xfrm>
            <a:off x="3766657" y="3062037"/>
            <a:ext cx="3454873" cy="1805171"/>
          </a:xfrm>
          <a:prstGeom prst="rect">
            <a:avLst/>
          </a:prstGeom>
          <a:noFill/>
          <a:ln>
            <a:noFill/>
          </a:ln>
        </p:spPr>
      </p:pic>
      <p:pic>
        <p:nvPicPr>
          <p:cNvPr id="121" name="Google Shape;121;p6"/>
          <p:cNvPicPr preferRelativeResize="0"/>
          <p:nvPr/>
        </p:nvPicPr>
        <p:blipFill rotWithShape="1">
          <a:blip r:embed="rId5">
            <a:alphaModFix/>
          </a:blip>
          <a:srcRect b="0" l="0" r="0" t="0"/>
          <a:stretch/>
        </p:blipFill>
        <p:spPr>
          <a:xfrm>
            <a:off x="9721455" y="3602038"/>
            <a:ext cx="2312201" cy="2312201"/>
          </a:xfrm>
          <a:prstGeom prst="rect">
            <a:avLst/>
          </a:prstGeom>
          <a:noFill/>
          <a:ln>
            <a:noFill/>
          </a:ln>
        </p:spPr>
      </p:pic>
      <p:pic>
        <p:nvPicPr>
          <p:cNvPr id="122" name="Google Shape;122;p6"/>
          <p:cNvPicPr preferRelativeResize="0"/>
          <p:nvPr/>
        </p:nvPicPr>
        <p:blipFill rotWithShape="1">
          <a:blip r:embed="rId6">
            <a:alphaModFix/>
          </a:blip>
          <a:srcRect b="0" l="0" r="0" t="0"/>
          <a:stretch/>
        </p:blipFill>
        <p:spPr>
          <a:xfrm>
            <a:off x="6863550" y="4986471"/>
            <a:ext cx="2501534" cy="18204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7"/>
          <p:cNvSpPr txBox="1"/>
          <p:nvPr>
            <p:ph type="title"/>
          </p:nvPr>
        </p:nvSpPr>
        <p:spPr>
          <a:xfrm>
            <a:off x="4540036" y="1054442"/>
            <a:ext cx="7651964"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s-CL"/>
              <a:t>Requerimientos de alto nivel</a:t>
            </a:r>
            <a:endParaRPr/>
          </a:p>
        </p:txBody>
      </p:sp>
      <p:sp>
        <p:nvSpPr>
          <p:cNvPr id="128" name="Google Shape;128;p7"/>
          <p:cNvSpPr txBox="1"/>
          <p:nvPr/>
        </p:nvSpPr>
        <p:spPr>
          <a:xfrm>
            <a:off x="5454425" y="2379948"/>
            <a:ext cx="6486600" cy="3632700"/>
          </a:xfrm>
          <a:prstGeom prst="rect">
            <a:avLst/>
          </a:prstGeom>
          <a:noFill/>
          <a:ln>
            <a:noFill/>
          </a:ln>
        </p:spPr>
        <p:txBody>
          <a:bodyPr anchorCtr="0" anchor="t" bIns="45700" lIns="91425" spcFirstLastPara="1" rIns="91425" wrap="square" tIns="45700">
            <a:spAutoFit/>
          </a:bodyPr>
          <a:lstStyle/>
          <a:p>
            <a:pPr indent="-374650" lvl="0" marL="457200" marR="0" rtl="0" algn="l">
              <a:spcBef>
                <a:spcPts val="0"/>
              </a:spcBef>
              <a:spcAft>
                <a:spcPts val="0"/>
              </a:spcAft>
              <a:buSzPts val="2300"/>
              <a:buChar char="●"/>
            </a:pPr>
            <a:r>
              <a:rPr lang="es-CL" sz="2300"/>
              <a:t>Registro de Usuario</a:t>
            </a:r>
            <a:endParaRPr sz="2300"/>
          </a:p>
          <a:p>
            <a:pPr indent="-374650" lvl="0" marL="457200" marR="0" rtl="0" algn="l">
              <a:spcBef>
                <a:spcPts val="0"/>
              </a:spcBef>
              <a:spcAft>
                <a:spcPts val="0"/>
              </a:spcAft>
              <a:buSzPts val="2300"/>
              <a:buChar char="●"/>
            </a:pPr>
            <a:r>
              <a:rPr lang="es-CL" sz="2300"/>
              <a:t>Inicio de sesiòn del usuario</a:t>
            </a:r>
            <a:endParaRPr sz="2300"/>
          </a:p>
          <a:p>
            <a:pPr indent="-374650" lvl="0" marL="457200" marR="0" rtl="0" algn="l">
              <a:spcBef>
                <a:spcPts val="0"/>
              </a:spcBef>
              <a:spcAft>
                <a:spcPts val="0"/>
              </a:spcAft>
              <a:buSzPts val="2300"/>
              <a:buChar char="●"/>
            </a:pPr>
            <a:r>
              <a:rPr lang="es-CL" sz="2300"/>
              <a:t>Creaciòn del perfil</a:t>
            </a:r>
            <a:endParaRPr sz="2300"/>
          </a:p>
          <a:p>
            <a:pPr indent="-374650" lvl="0" marL="457200" marR="0" rtl="0" algn="l">
              <a:spcBef>
                <a:spcPts val="0"/>
              </a:spcBef>
              <a:spcAft>
                <a:spcPts val="0"/>
              </a:spcAft>
              <a:buSzPts val="2300"/>
              <a:buChar char="●"/>
            </a:pPr>
            <a:r>
              <a:rPr lang="es-CL" sz="2300"/>
              <a:t>Buscar Pelìculas</a:t>
            </a:r>
            <a:endParaRPr sz="2300"/>
          </a:p>
          <a:p>
            <a:pPr indent="-374650" lvl="0" marL="457200" marR="0" rtl="0" algn="l">
              <a:spcBef>
                <a:spcPts val="0"/>
              </a:spcBef>
              <a:spcAft>
                <a:spcPts val="0"/>
              </a:spcAft>
              <a:buSzPts val="2300"/>
              <a:buChar char="●"/>
            </a:pPr>
            <a:r>
              <a:rPr lang="es-CL" sz="2300"/>
              <a:t>Crear reseña</a:t>
            </a:r>
            <a:endParaRPr sz="2300"/>
          </a:p>
          <a:p>
            <a:pPr indent="-374650" lvl="0" marL="457200" marR="0" rtl="0" algn="l">
              <a:spcBef>
                <a:spcPts val="0"/>
              </a:spcBef>
              <a:spcAft>
                <a:spcPts val="0"/>
              </a:spcAft>
              <a:buSzPts val="2300"/>
              <a:buChar char="●"/>
            </a:pPr>
            <a:r>
              <a:rPr lang="es-CL" sz="2300"/>
              <a:t>Puntuar la Pelìcula</a:t>
            </a:r>
            <a:endParaRPr sz="2300"/>
          </a:p>
          <a:p>
            <a:pPr indent="-374650" lvl="0" marL="457200" marR="0" rtl="0" algn="l">
              <a:spcBef>
                <a:spcPts val="0"/>
              </a:spcBef>
              <a:spcAft>
                <a:spcPts val="0"/>
              </a:spcAft>
              <a:buSzPts val="2300"/>
              <a:buChar char="●"/>
            </a:pPr>
            <a:r>
              <a:rPr lang="es-CL" sz="2300"/>
              <a:t>Cierre de sesiòn</a:t>
            </a:r>
            <a:endParaRPr sz="2300"/>
          </a:p>
          <a:p>
            <a:pPr indent="-374650" lvl="0" marL="457200" marR="0" rtl="0" algn="l">
              <a:spcBef>
                <a:spcPts val="0"/>
              </a:spcBef>
              <a:spcAft>
                <a:spcPts val="0"/>
              </a:spcAft>
              <a:buSzPts val="2300"/>
              <a:buChar char="●"/>
            </a:pPr>
            <a:r>
              <a:rPr lang="es-CL" sz="2300"/>
              <a:t>Editar Perfil de usuario</a:t>
            </a:r>
            <a:endParaRPr sz="2300"/>
          </a:p>
          <a:p>
            <a:pPr indent="-374650" lvl="0" marL="457200" marR="0" rtl="0" algn="l">
              <a:spcBef>
                <a:spcPts val="0"/>
              </a:spcBef>
              <a:spcAft>
                <a:spcPts val="0"/>
              </a:spcAft>
              <a:buSzPts val="2300"/>
              <a:buChar char="●"/>
            </a:pPr>
            <a:r>
              <a:rPr lang="es-CL" sz="2300"/>
              <a:t>Eliminar cuenta del usuario</a:t>
            </a:r>
            <a:endParaRPr sz="2300"/>
          </a:p>
          <a:p>
            <a:pPr indent="0" lvl="0" marL="457200" marR="0" rtl="0" algn="r">
              <a:spcBef>
                <a:spcPts val="0"/>
              </a:spcBef>
              <a:spcAft>
                <a:spcPts val="0"/>
              </a:spcAft>
              <a:buNone/>
            </a:pPr>
            <a:r>
              <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8"/>
          <p:cNvSpPr txBox="1"/>
          <p:nvPr>
            <p:ph type="title"/>
          </p:nvPr>
        </p:nvSpPr>
        <p:spPr>
          <a:xfrm>
            <a:off x="9117104" y="795998"/>
            <a:ext cx="692847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Alcances</a:t>
            </a:r>
            <a:endParaRPr/>
          </a:p>
        </p:txBody>
      </p:sp>
      <p:sp>
        <p:nvSpPr>
          <p:cNvPr id="134" name="Google Shape;134;p8"/>
          <p:cNvSpPr txBox="1"/>
          <p:nvPr/>
        </p:nvSpPr>
        <p:spPr>
          <a:xfrm>
            <a:off x="4088567" y="2460097"/>
            <a:ext cx="70812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1800">
                <a:solidFill>
                  <a:schemeClr val="dk1"/>
                </a:solidFill>
                <a:latin typeface="Calibri"/>
                <a:ea typeface="Calibri"/>
                <a:cs typeface="Calibri"/>
                <a:sym typeface="Calibri"/>
              </a:rPr>
              <a:t>Que hace el Sistema:</a:t>
            </a:r>
            <a:endParaRPr b="1"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Registrar Usuarios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Crear un perfil al usuario</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Administrar una base de datos de pelìculas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Subir las reseñas de los usuarios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Subir la puntuaciòn del usuario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CL" sz="1800">
                <a:solidFill>
                  <a:schemeClr val="dk1"/>
                </a:solidFill>
                <a:latin typeface="Calibri"/>
                <a:ea typeface="Calibri"/>
                <a:cs typeface="Calibri"/>
                <a:sym typeface="Calibri"/>
              </a:rPr>
              <a:t>Qué no hace:</a:t>
            </a:r>
            <a:endParaRPr b="1"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El sistema no recopilarà la informaciòn personal para dar publicidad</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El sistema no generarà ventas de ningùn tipo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CL" sz="1800">
                <a:solidFill>
                  <a:schemeClr val="dk1"/>
                </a:solidFill>
                <a:latin typeface="Calibri"/>
                <a:ea typeface="Calibri"/>
                <a:cs typeface="Calibri"/>
                <a:sym typeface="Calibri"/>
              </a:rPr>
              <a:t>Otros Alcances, Limitaciones  o restricciones:</a:t>
            </a:r>
            <a:endParaRPr b="1"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Cualquier tipo de usuario</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9"/>
          <p:cNvSpPr txBox="1"/>
          <p:nvPr>
            <p:ph type="title"/>
          </p:nvPr>
        </p:nvSpPr>
        <p:spPr>
          <a:xfrm>
            <a:off x="4788822" y="1068510"/>
            <a:ext cx="6368029"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s-CL"/>
              <a:t>Metodología de Desarrollo</a:t>
            </a:r>
            <a:endParaRPr/>
          </a:p>
        </p:txBody>
      </p:sp>
      <p:sp>
        <p:nvSpPr>
          <p:cNvPr id="140" name="Google Shape;140;p9"/>
          <p:cNvSpPr txBox="1"/>
          <p:nvPr/>
        </p:nvSpPr>
        <p:spPr>
          <a:xfrm>
            <a:off x="4051050" y="2205250"/>
            <a:ext cx="79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41" name="Google Shape;141;p9"/>
          <p:cNvPicPr preferRelativeResize="0"/>
          <p:nvPr/>
        </p:nvPicPr>
        <p:blipFill>
          <a:blip r:embed="rId4">
            <a:alphaModFix/>
          </a:blip>
          <a:stretch>
            <a:fillRect/>
          </a:stretch>
        </p:blipFill>
        <p:spPr>
          <a:xfrm>
            <a:off x="4271450" y="2394075"/>
            <a:ext cx="7090444" cy="3947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2015-07-01T15:45:01Z</dcterms:created>
  <dc:creator>Sala_</dc:creator>
</cp:coreProperties>
</file>