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97819"/>
            <a:ext cx="7467600" cy="1102519"/>
          </a:xfrm>
        </p:spPr>
        <p:txBody>
          <a:bodyPr/>
          <a:lstStyle/>
          <a:p>
            <a:pPr algn="l"/>
            <a:r>
              <a:rPr lang="ru-RU" dirty="0" smtClean="0"/>
              <a:t>Индивидуальный проект </a:t>
            </a:r>
            <a:br>
              <a:rPr lang="ru-RU" dirty="0" smtClean="0"/>
            </a:br>
            <a:r>
              <a:rPr lang="ru-RU" dirty="0" smtClean="0">
                <a:solidFill>
                  <a:srgbClr val="FFFF00"/>
                </a:solidFill>
              </a:rPr>
              <a:t>ЕГЭ </a:t>
            </a:r>
            <a:r>
              <a:rPr lang="en-US" dirty="0" smtClean="0">
                <a:solidFill>
                  <a:srgbClr val="FFFF00"/>
                </a:solidFill>
              </a:rPr>
              <a:t>helper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sz="1600" dirty="0" smtClean="0"/>
              <a:t>Площадка: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Год: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34290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Ижевск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IT-Cube </a:t>
            </a:r>
            <a:r>
              <a:rPr lang="ru-RU" sz="1600" dirty="0" smtClean="0">
                <a:solidFill>
                  <a:schemeClr val="bg1"/>
                </a:solidFill>
              </a:rPr>
              <a:t>города Ижевск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Иванов Максим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Панкратов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Д. А.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2020-2021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2200" y="57150"/>
            <a:ext cx="6400800" cy="689371"/>
          </a:xfrm>
        </p:spPr>
        <p:txBody>
          <a:bodyPr/>
          <a:lstStyle/>
          <a:p>
            <a:pPr algn="l"/>
            <a:r>
              <a:rPr lang="ru-RU" dirty="0" smtClean="0"/>
              <a:t>Цель и 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Главное, что волнует учеников 10-11 класса – Единый государственный экзамен. От его сдачи зависит дальнейшее поступление в ВУЗ.</a:t>
            </a:r>
          </a:p>
          <a:p>
            <a:pPr marL="0" indent="0">
              <a:buNone/>
            </a:pPr>
            <a:r>
              <a:rPr lang="ru-RU" sz="2400" dirty="0" smtClean="0"/>
              <a:t>Цель моего проекта – создать удобное мобильное приложение для подготовки к тестам ЕГЭ.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8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129779"/>
            <a:ext cx="6400800" cy="689371"/>
          </a:xfrm>
        </p:spPr>
        <p:txBody>
          <a:bodyPr/>
          <a:lstStyle/>
          <a:p>
            <a:pPr algn="l"/>
            <a:r>
              <a:rPr lang="ru-RU" dirty="0" smtClean="0"/>
              <a:t>Возможности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" y="1657350"/>
            <a:ext cx="2895600" cy="219280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Решение тестов ЕГЭ</a:t>
            </a:r>
          </a:p>
          <a:p>
            <a:r>
              <a:rPr lang="ru-RU" sz="2400" dirty="0"/>
              <a:t>Отработка конкретных задач </a:t>
            </a:r>
            <a:r>
              <a:rPr lang="ru-RU" sz="2400" dirty="0" smtClean="0"/>
              <a:t>ЕГЭ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94" y="1018798"/>
            <a:ext cx="1849502" cy="3904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88" y="1018798"/>
            <a:ext cx="1849502" cy="3904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018798"/>
            <a:ext cx="1849502" cy="3904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7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133350"/>
            <a:ext cx="6400800" cy="689371"/>
          </a:xfrm>
        </p:spPr>
        <p:txBody>
          <a:bodyPr/>
          <a:lstStyle/>
          <a:p>
            <a:pPr algn="l"/>
            <a:r>
              <a:rPr lang="ru-RU" dirty="0"/>
              <a:t>Возможности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" y="2114550"/>
            <a:ext cx="3429000" cy="102421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Изучение теории</a:t>
            </a:r>
          </a:p>
          <a:p>
            <a:r>
              <a:rPr lang="ru-RU" sz="2400" dirty="0" smtClean="0"/>
              <a:t>Просмотр статистики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047750"/>
            <a:ext cx="1892850" cy="3996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47750"/>
            <a:ext cx="1892851" cy="3996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9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133350"/>
            <a:ext cx="6400800" cy="689371"/>
          </a:xfrm>
        </p:spPr>
        <p:txBody>
          <a:bodyPr/>
          <a:lstStyle/>
          <a:p>
            <a:pPr algn="l"/>
            <a:r>
              <a:rPr lang="ru-RU"/>
              <a:t>Возможности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33550"/>
            <a:ext cx="3048000" cy="1981200"/>
          </a:xfrm>
        </p:spPr>
        <p:txBody>
          <a:bodyPr/>
          <a:lstStyle/>
          <a:p>
            <a:r>
              <a:rPr lang="ru-RU" sz="2800" dirty="0" smtClean="0"/>
              <a:t>Отработка заданий, которые пока не получаются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047750"/>
            <a:ext cx="1840832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0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86</Words>
  <Application>Microsoft Office PowerPoint</Application>
  <PresentationFormat>Экран (16:9)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Индивидуальный проект  ЕГЭ helper</vt:lpstr>
      <vt:lpstr>Цель и актуальность</vt:lpstr>
      <vt:lpstr>Возможности приложения</vt:lpstr>
      <vt:lpstr>Возможности приложения</vt:lpstr>
      <vt:lpstr>Возможности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Максим Иванов</cp:lastModifiedBy>
  <cp:revision>18</cp:revision>
  <dcterms:created xsi:type="dcterms:W3CDTF">2014-12-09T14:15:18Z</dcterms:created>
  <dcterms:modified xsi:type="dcterms:W3CDTF">2021-04-21T15:47:24Z</dcterms:modified>
</cp:coreProperties>
</file>