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JetBrains Mono" charset="1" panose="02010509020102050004"/>
      <p:regular r:id="rId20"/>
    </p:embeddedFont>
    <p:embeddedFont>
      <p:font typeface="JetBrains Mono Bold" charset="1" panose="0201080903010205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37545" y="-413321"/>
            <a:ext cx="13112113" cy="13112113"/>
          </a:xfrm>
          <a:custGeom>
            <a:avLst/>
            <a:gdLst/>
            <a:ahLst/>
            <a:cxnLst/>
            <a:rect r="r" b="b" t="t" l="l"/>
            <a:pathLst>
              <a:path h="13112113" w="13112113">
                <a:moveTo>
                  <a:pt x="0" y="0"/>
                </a:moveTo>
                <a:lnTo>
                  <a:pt x="13112113" y="0"/>
                </a:lnTo>
                <a:lnTo>
                  <a:pt x="13112113" y="13112113"/>
                </a:lnTo>
                <a:lnTo>
                  <a:pt x="0" y="13112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9483569" cy="1793975"/>
          </a:xfrm>
          <a:custGeom>
            <a:avLst/>
            <a:gdLst/>
            <a:ahLst/>
            <a:cxnLst/>
            <a:rect r="r" b="b" t="t" l="l"/>
            <a:pathLst>
              <a:path h="1793975" w="9483569">
                <a:moveTo>
                  <a:pt x="0" y="0"/>
                </a:moveTo>
                <a:lnTo>
                  <a:pt x="9483569" y="0"/>
                </a:lnTo>
                <a:lnTo>
                  <a:pt x="9483569" y="1793975"/>
                </a:lnTo>
                <a:lnTo>
                  <a:pt x="0" y="17939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9610759"/>
            <a:ext cx="623284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JetBrains Mono"/>
              </a:rPr>
              <a:t>MAYKON NOGUEIRA - 01241215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558935">
            <a:off x="-4981185" y="-4762927"/>
            <a:ext cx="9530941" cy="10416329"/>
          </a:xfrm>
          <a:custGeom>
            <a:avLst/>
            <a:gdLst/>
            <a:ahLst/>
            <a:cxnLst/>
            <a:rect r="r" b="b" t="t" l="l"/>
            <a:pathLst>
              <a:path h="10416329" w="9530941">
                <a:moveTo>
                  <a:pt x="9530941" y="0"/>
                </a:moveTo>
                <a:lnTo>
                  <a:pt x="0" y="0"/>
                </a:lnTo>
                <a:lnTo>
                  <a:pt x="0" y="10416328"/>
                </a:lnTo>
                <a:lnTo>
                  <a:pt x="9530941" y="10416328"/>
                </a:lnTo>
                <a:lnTo>
                  <a:pt x="953094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47915" y="952500"/>
            <a:ext cx="10911385" cy="7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TRACK 7: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 DIFICULDADES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01232" y="2528376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Minha maior dificuldade foi aprender todo o conteúdo técnico para execução sendo que não tinha experiência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01232" y="4443242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Senti dificuldade em conectar o trabalho na máquina virtual, que estava dando problemas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01232" y="6358108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O maior inimigo foi o tempo, queria executar muito mais em meu site, porém demandaria mais tempo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522530" y="5078836"/>
            <a:ext cx="9530941" cy="10416329"/>
          </a:xfrm>
          <a:custGeom>
            <a:avLst/>
            <a:gdLst/>
            <a:ahLst/>
            <a:cxnLst/>
            <a:rect r="r" b="b" t="t" l="l"/>
            <a:pathLst>
              <a:path h="10416329" w="9530941">
                <a:moveTo>
                  <a:pt x="9530940" y="0"/>
                </a:moveTo>
                <a:lnTo>
                  <a:pt x="0" y="0"/>
                </a:lnTo>
                <a:lnTo>
                  <a:pt x="0" y="10416328"/>
                </a:lnTo>
                <a:lnTo>
                  <a:pt x="9530940" y="10416328"/>
                </a:lnTo>
                <a:lnTo>
                  <a:pt x="953094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0911385" cy="7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TRACK 8: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 MINHAS SUPERAÇÕES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63712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Sinto que me saí muito melhor que esperava, me apaixonei por cada detalhe do que fiz e configurei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78578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Consegui me mostrar mais resiliente que nunca, tenho certeza que nunca me esforcei tanto quanto aqui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93444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Ser detalhista fez com que eu me desafiasse a tentar muito mais e inserir muitas coisas em meu site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88307" y="952500"/>
            <a:ext cx="10911385" cy="7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BONUS TRACK: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 AGRADECIMENTOS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63712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A todo corpo docente que disponibilizou ajuda e ouviu minhas ideias e descobertas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01232" y="3790609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Ao Guilherme Borin, que sempre me inspirou e acreditou em mim, além de sempre me escutar ativamente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95875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Ao Guilherme Nobres que sempre se dispôs a me ajudar e crescer academicamente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01232" y="6051954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A Lara Vallilo, que me acompanhou desde o início do projeto e me motivou a não desistir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22306" y="3025485"/>
            <a:ext cx="5843389" cy="584338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58504" y="952500"/>
            <a:ext cx="13570993" cy="159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OUTRO: 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PESSOAS EXTRAORDINÁRIAS FAZEM VOCÊ GERAR RESULTADOS EXTRAORDINÁRIOS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089279"/>
            <a:ext cx="2103001" cy="76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3D34A"/>
                </a:solidFill>
                <a:latin typeface="JetBrains Mono Bold"/>
              </a:rPr>
              <a:t>LADO 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915731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TRACK 1: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QUEM É BILLIE?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433256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TRACK 2: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POR QUE O TEMA?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952686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TRACK 3: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BILLIE E EU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472115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TRACK 4: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O PROJETO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56299" y="5089279"/>
            <a:ext cx="2103001" cy="76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3D34A"/>
                </a:solidFill>
                <a:latin typeface="JetBrains Mono Bold"/>
              </a:rPr>
              <a:t>LADO 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6001138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TRACK 5: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FERRAMENTAS DE GESTÃO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6625343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INTERLUDE: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MODELO DE DADOS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7144773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TRACK 6: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DIFICULDADES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7664202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TRACK 7: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MINHAS SUPERAÇÕES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8183632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BONUS TRACK: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AGRADECIMENTOS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8703062"/>
            <a:ext cx="81153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03D34A"/>
                </a:solidFill>
                <a:latin typeface="JetBrains Mono"/>
              </a:rPr>
              <a:t>OUTRO:</a:t>
            </a:r>
            <a:r>
              <a:rPr lang="en-US" sz="2800">
                <a:solidFill>
                  <a:srgbClr val="FFFFFF"/>
                </a:solidFill>
                <a:latin typeface="JetBrains Mono"/>
              </a:rPr>
              <a:t> OBRIGADO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3199" y="1938656"/>
            <a:ext cx="14721603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3D34A"/>
                </a:solidFill>
                <a:latin typeface="JetBrains Mono Bold"/>
              </a:rPr>
              <a:t>OBRIGADO PELA ATENÇÃO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0880" y="4284028"/>
            <a:ext cx="4206240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3D34A"/>
                </a:solidFill>
                <a:latin typeface="JetBrains Mono"/>
              </a:rPr>
              <a:t>LADO 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44809" y="0"/>
            <a:ext cx="9530941" cy="10416329"/>
          </a:xfrm>
          <a:custGeom>
            <a:avLst/>
            <a:gdLst/>
            <a:ahLst/>
            <a:cxnLst/>
            <a:rect r="r" b="b" t="t" l="l"/>
            <a:pathLst>
              <a:path h="10416329" w="9530941">
                <a:moveTo>
                  <a:pt x="0" y="0"/>
                </a:moveTo>
                <a:lnTo>
                  <a:pt x="9530941" y="0"/>
                </a:lnTo>
                <a:lnTo>
                  <a:pt x="9530941" y="10416329"/>
                </a:lnTo>
                <a:lnTo>
                  <a:pt x="0" y="1041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832113"/>
            <a:ext cx="8115300" cy="77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TRACK 1: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 QUEM É BILLIE?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01232" y="2247804"/>
            <a:ext cx="7458068" cy="1810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Billie é uma cantora norte-americana que revolucionou a indústria do pop com suas letras sombrias e melodramáticas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01232" y="4696070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Ela teve seu primeiro sucesso em 2016 com ‘Ocean Eyes’, lançada junto ao seu irmão mais velho Finneas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01232" y="6687136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Em 2019 lançou seu álbum de estréia, o famoso ‘WHEN WE ALL FALL ASLEEP, WHERE DO WE GO?’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173107" y="0"/>
            <a:ext cx="9530941" cy="10416329"/>
          </a:xfrm>
          <a:custGeom>
            <a:avLst/>
            <a:gdLst/>
            <a:ahLst/>
            <a:cxnLst/>
            <a:rect r="r" b="b" t="t" l="l"/>
            <a:pathLst>
              <a:path h="10416329" w="9530941">
                <a:moveTo>
                  <a:pt x="9530941" y="0"/>
                </a:moveTo>
                <a:lnTo>
                  <a:pt x="0" y="0"/>
                </a:lnTo>
                <a:lnTo>
                  <a:pt x="0" y="10416329"/>
                </a:lnTo>
                <a:lnTo>
                  <a:pt x="9530941" y="10416329"/>
                </a:lnTo>
                <a:lnTo>
                  <a:pt x="953094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8468100" cy="77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TRACK 2: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 POR QUE O TEMA?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88240"/>
            <a:ext cx="7458068" cy="1810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Billie revolucionou a indústria ao lançar um álbum que abordava temas tão sensíveis como saúde mental e transtornos psicológicos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36506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Sua sonoridade sussurrada presente no álbum foi um grande destaque em meio a tantos álbuns pop eletricos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27572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O álbum foi produzido inteiramente em seu quarto e se mantém relevante até os dias atuais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44809" y="0"/>
            <a:ext cx="9530941" cy="10416329"/>
          </a:xfrm>
          <a:custGeom>
            <a:avLst/>
            <a:gdLst/>
            <a:ahLst/>
            <a:cxnLst/>
            <a:rect r="r" b="b" t="t" l="l"/>
            <a:pathLst>
              <a:path h="10416329" w="9530941">
                <a:moveTo>
                  <a:pt x="0" y="0"/>
                </a:moveTo>
                <a:lnTo>
                  <a:pt x="9530941" y="0"/>
                </a:lnTo>
                <a:lnTo>
                  <a:pt x="9530941" y="10416329"/>
                </a:lnTo>
                <a:lnTo>
                  <a:pt x="0" y="1041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02500" y="832966"/>
            <a:ext cx="7056800" cy="77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TRACK 3: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 BILLIE E EU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01232" y="2247804"/>
            <a:ext cx="7458068" cy="1810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Conheci a Billie por acaso em um grupo de whatsapp, onde todos mandaram músicas aleatórias e eu viciei em uma específica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01232" y="4696070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Acompanhei ela a lançar o primeiro álbum, vi ela ganhar os primeiros prêmios e acompanho até então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01232" y="6687136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Gosto de ver o quanto evolui junto com a Billie esses anos, sinto que ela sempre faz sentido pra mim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173107" y="0"/>
            <a:ext cx="9530941" cy="10416329"/>
          </a:xfrm>
          <a:custGeom>
            <a:avLst/>
            <a:gdLst/>
            <a:ahLst/>
            <a:cxnLst/>
            <a:rect r="r" b="b" t="t" l="l"/>
            <a:pathLst>
              <a:path h="10416329" w="9530941">
                <a:moveTo>
                  <a:pt x="9530941" y="0"/>
                </a:moveTo>
                <a:lnTo>
                  <a:pt x="0" y="0"/>
                </a:lnTo>
                <a:lnTo>
                  <a:pt x="0" y="10416329"/>
                </a:lnTo>
                <a:lnTo>
                  <a:pt x="9530941" y="10416329"/>
                </a:lnTo>
                <a:lnTo>
                  <a:pt x="953094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6351100" cy="77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TRACK 4: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 O PROJETO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88240"/>
            <a:ext cx="7458068" cy="1810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Sinto que com o imediatismo de hoje em dia, ninguém mais aprecia nenhum momento, é como se tudo precisasse ser instantâneo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60306"/>
            <a:ext cx="7205483" cy="1810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A decisão de criar um projeto que exalte as camadas de um trabalho como o da Billie me deixou muito inspirado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032372"/>
            <a:ext cx="7205483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Foi então que veio a idéia de criar o projeto sobre o trabalho mais marcante e reconhecido dela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0880" y="4284028"/>
            <a:ext cx="4206240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3D34A"/>
                </a:solidFill>
                <a:latin typeface="JetBrains Mono"/>
              </a:rPr>
              <a:t>LADO 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522530" y="5078836"/>
            <a:ext cx="9530941" cy="10416329"/>
          </a:xfrm>
          <a:custGeom>
            <a:avLst/>
            <a:gdLst/>
            <a:ahLst/>
            <a:cxnLst/>
            <a:rect r="r" b="b" t="t" l="l"/>
            <a:pathLst>
              <a:path h="10416329" w="9530941">
                <a:moveTo>
                  <a:pt x="9530940" y="0"/>
                </a:moveTo>
                <a:lnTo>
                  <a:pt x="0" y="0"/>
                </a:lnTo>
                <a:lnTo>
                  <a:pt x="0" y="10416328"/>
                </a:lnTo>
                <a:lnTo>
                  <a:pt x="9530940" y="10416328"/>
                </a:lnTo>
                <a:lnTo>
                  <a:pt x="953094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0911385" cy="77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TRACK 5: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 FERRAMENTAS DE GESTÃO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63712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Para a gestão do projeto, optei por organizar toda a requisição e andamento por meio do Trello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78578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Em questão a código, usei o GitHub e fui atualizando conforme desenvolvia partes do projeto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93444"/>
            <a:ext cx="7458068" cy="135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>
                <a:solidFill>
                  <a:srgbClr val="FFFFFF"/>
                </a:solidFill>
                <a:latin typeface="JetBrains Mono"/>
              </a:rPr>
              <a:t>Para documentação, utilizei o Microsoft Word, armazenando todo o conteúdo e processo planejado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88486" y="2443821"/>
            <a:ext cx="9111027" cy="5904527"/>
          </a:xfrm>
          <a:custGeom>
            <a:avLst/>
            <a:gdLst/>
            <a:ahLst/>
            <a:cxnLst/>
            <a:rect r="r" b="b" t="t" l="l"/>
            <a:pathLst>
              <a:path h="5904527" w="9111027">
                <a:moveTo>
                  <a:pt x="0" y="0"/>
                </a:moveTo>
                <a:lnTo>
                  <a:pt x="9111028" y="0"/>
                </a:lnTo>
                <a:lnTo>
                  <a:pt x="9111028" y="5904527"/>
                </a:lnTo>
                <a:lnTo>
                  <a:pt x="0" y="5904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8307" y="952500"/>
            <a:ext cx="10911385" cy="77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4630">
                <a:solidFill>
                  <a:srgbClr val="03D34A"/>
                </a:solidFill>
                <a:latin typeface="JetBrains Mono Bold"/>
              </a:rPr>
              <a:t>INTERLUDE:</a:t>
            </a:r>
            <a:r>
              <a:rPr lang="en-US" sz="4630">
                <a:solidFill>
                  <a:srgbClr val="FFFFFF"/>
                </a:solidFill>
                <a:latin typeface="JetBrains Mono Bold"/>
              </a:rPr>
              <a:t> MODELAGEM DE DADOS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DAGHUqpgpHM</dc:identifier>
  <dcterms:modified xsi:type="dcterms:W3CDTF">2011-08-01T06:04:30Z</dcterms:modified>
  <cp:revision>1</cp:revision>
  <dc:title>PROJETO INDIVIDUAL - WWAFA</dc:title>
</cp:coreProperties>
</file>