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740"/>
  </p:normalViewPr>
  <p:slideViewPr>
    <p:cSldViewPr snapToGrid="0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53D83-1153-4343-0CC9-2D2F025E7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A95BD3-D99C-7CB9-634E-7952F90B8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C50BA-1BBF-51AB-08AB-D043EBD5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57F47-85C4-D077-3F48-78FC764F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E9877-EE4E-8342-A20F-B484E03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19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FC85F-1EE9-D559-6A1C-1E2F1A96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56983C-E0CF-D5E0-8AB5-0EF86BB73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57C13C-9063-338E-B064-5B22D1C6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7F655-2276-6A41-6281-E0A960ED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642A3-9E88-7136-2B50-A6E2F58B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42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B4B76A-EE60-E7ED-4954-BFA3C5E2A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0769A0-64A0-023E-9808-D64219B0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3E9BA-A5C3-EEDC-6083-822FC9FA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54B6E0-CB65-40E0-FE99-7F0F318B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8CC91-46C7-B153-CD8D-C976828A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8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A8D99-DC6A-06F3-8E52-F1783B18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66812-DD8C-8CF9-1180-6BD52C27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97186-5832-E40C-4DE4-2ECF042C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E7DEB-EA44-1494-2F8F-3DD49CC3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DF78-5504-3424-A581-202F5742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76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E41D5-D9B1-24AD-D80F-877DFB3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BF173-5501-2503-1EB0-90A82696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811DF-885F-D9DF-C3CF-37294310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8103E-42E2-C56C-1E10-1DBD362B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CF70F-2EFB-E084-2939-AAFF7FB3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92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8FE63-6CA2-454C-91F2-23A244B8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357CE-D6BA-9B85-B07A-717616EA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B22F3A-FAAE-A906-8EA5-96FAA3BF3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E20D56-BEEB-5487-C1EE-A54AD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5756C-D441-7746-065D-E8C1E8FC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CE1E0-2762-58FC-EE1E-48229362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3DAF0-49AE-9F9A-0E5D-26AFACF2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3FDEBD-A2E3-9778-4D50-32C0CDDD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CBD9E5-4F53-0A17-F5F8-6E7D1506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254B4F-0F28-4256-5A62-8351E9B63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DEB711-F3CF-B88A-0FC3-5D8AC591B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4B5C74-39E9-F5FD-EEE9-4E956C61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6D5DC1-8AFD-4335-A062-09A77B0B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3DFB91-7F0D-8BED-CFFD-CD04E393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94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E1BBB-FF97-D2D1-DA51-6781954A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78D767-9B07-D1AF-4563-807E5674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0FEDDE-6CC5-0CD6-DCBA-6C12FA12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880B90-1D45-7EFF-E937-B55D761D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2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3754CD-2F77-4AAA-81D0-ACEAF15F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6969EC-3A3B-99F2-6830-79FE35FE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63FABE-D35D-0420-608A-5F149D8C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25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CACE5-B33C-1649-31BC-0D628265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CAB5C-7F00-80D6-38B5-96F237E4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DADBE3-DFBB-614C-362C-7F57777C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9CD66F-F92C-B8B0-C398-94D4F228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6AF2AC-5A09-CB66-1DCF-9330D937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BAA231-F2E2-EC08-5A93-A8A42CB3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23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FE81E-10CC-1B36-DE39-5B597DF8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A22817-506F-EF10-7EEC-13B863B44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3A603E-F5E5-835D-C43D-8A1EA6C8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5FF5A7-240C-2F87-F318-B952773E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320876-B7CE-FA0C-B5DF-B6BE6CB4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F82B5E-6943-BEE1-6E48-B919B906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6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ECEC6F-08DD-CED3-C97D-3D5E4239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D88593-CC0C-B188-2FDC-3CAAE7D6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E8AD6-F52B-3BF8-88E3-B6E846A48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5908-57D9-F44C-A630-EEC419AF56A8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2EAB60-6334-441D-2FE5-705E7A046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657419-890F-5DFF-9BC5-3567E47D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2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EEF4D31-E423-F81B-974F-5267725410E4}"/>
              </a:ext>
            </a:extLst>
          </p:cNvPr>
          <p:cNvSpPr/>
          <p:nvPr/>
        </p:nvSpPr>
        <p:spPr>
          <a:xfrm>
            <a:off x="5878286" y="160639"/>
            <a:ext cx="6157195" cy="65861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t"/>
          <a:lstStyle/>
          <a:p>
            <a:pPr algn="ctr"/>
            <a:r>
              <a:rPr lang="en-US" altLang="ja-JP" sz="1200">
                <a:latin typeface="BIZ UDGothic" panose="020B0400000000000000" pitchFamily="49" charset="-128"/>
                <a:ea typeface="BIZ UDGothic" panose="020B0400000000000000" pitchFamily="49" charset="-128"/>
              </a:rPr>
              <a:t>PC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825235A-D7BF-FB82-F7B1-4348CD63B78D}"/>
              </a:ext>
            </a:extLst>
          </p:cNvPr>
          <p:cNvSpPr/>
          <p:nvPr/>
        </p:nvSpPr>
        <p:spPr>
          <a:xfrm>
            <a:off x="6697363" y="771723"/>
            <a:ext cx="5104518" cy="5553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t"/>
          <a:lstStyle/>
          <a:p>
            <a:pPr algn="ctr"/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自分のローカルリポジトリ</a:t>
            </a:r>
          </a:p>
        </p:txBody>
      </p:sp>
      <p:sp>
        <p:nvSpPr>
          <p:cNvPr id="4" name="フローチャート: 定義済み処理 3">
            <a:extLst>
              <a:ext uri="{FF2B5EF4-FFF2-40B4-BE49-F238E27FC236}">
                <a16:creationId xmlns:a16="http://schemas.microsoft.com/office/drawing/2014/main" id="{3F3A974F-BB24-E312-3435-8FC639DC5FA8}"/>
              </a:ext>
            </a:extLst>
          </p:cNvPr>
          <p:cNvSpPr/>
          <p:nvPr/>
        </p:nvSpPr>
        <p:spPr>
          <a:xfrm>
            <a:off x="7408772" y="5897180"/>
            <a:ext cx="1146503" cy="26166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git </a:t>
            </a:r>
            <a:r>
              <a:rPr kumimoji="1" lang="en-US" altLang="ja-JP" sz="1200" dirty="0" err="1">
                <a:latin typeface="BIZ UDGothic" panose="020B0400000000000000" pitchFamily="49" charset="-128"/>
                <a:ea typeface="BIZ UDGothic" panose="020B0400000000000000" pitchFamily="49" charset="-128"/>
              </a:rPr>
              <a:t>init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6" name="フローチャート: 定義済み処理 5">
            <a:extLst>
              <a:ext uri="{FF2B5EF4-FFF2-40B4-BE49-F238E27FC236}">
                <a16:creationId xmlns:a16="http://schemas.microsoft.com/office/drawing/2014/main" id="{B583553E-58AA-FC5C-9D2D-EEA52388F4A1}"/>
              </a:ext>
            </a:extLst>
          </p:cNvPr>
          <p:cNvSpPr/>
          <p:nvPr/>
        </p:nvSpPr>
        <p:spPr>
          <a:xfrm>
            <a:off x="1465745" y="2305505"/>
            <a:ext cx="1846453" cy="26166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フォーク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0BDD1E-5C74-BA08-67E1-875555D79051}"/>
              </a:ext>
            </a:extLst>
          </p:cNvPr>
          <p:cNvSpPr/>
          <p:nvPr/>
        </p:nvSpPr>
        <p:spPr>
          <a:xfrm>
            <a:off x="804659" y="771722"/>
            <a:ext cx="3168627" cy="882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他のユーザの</a:t>
            </a:r>
            <a:r>
              <a:rPr kumimoji="1" lang="en-US" altLang="ja-JP" sz="1200" dirty="0" err="1">
                <a:latin typeface="BIZ UDGothic" panose="020B0400000000000000" pitchFamily="49" charset="-128"/>
                <a:ea typeface="BIZ UDGothic" panose="020B0400000000000000" pitchFamily="49" charset="-128"/>
              </a:rPr>
              <a:t>github</a:t>
            </a:r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リポジトリ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D501C7-CF01-B405-CC5C-31D3D22FAFFB}"/>
              </a:ext>
            </a:extLst>
          </p:cNvPr>
          <p:cNvSpPr/>
          <p:nvPr/>
        </p:nvSpPr>
        <p:spPr>
          <a:xfrm>
            <a:off x="804659" y="2992545"/>
            <a:ext cx="3168627" cy="2485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自分</a:t>
            </a:r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の</a:t>
            </a:r>
            <a:r>
              <a:rPr kumimoji="1" lang="en-US" altLang="ja-JP" sz="1200" dirty="0" err="1">
                <a:latin typeface="BIZ UDGothic" panose="020B0400000000000000" pitchFamily="49" charset="-128"/>
                <a:ea typeface="BIZ UDGothic" panose="020B0400000000000000" pitchFamily="49" charset="-128"/>
              </a:rPr>
              <a:t>github</a:t>
            </a:r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リポジトリ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1EBDE3-AE9B-2C86-6E9E-D0C8FD81031E}"/>
              </a:ext>
            </a:extLst>
          </p:cNvPr>
          <p:cNvSpPr/>
          <p:nvPr/>
        </p:nvSpPr>
        <p:spPr>
          <a:xfrm>
            <a:off x="7176773" y="2954364"/>
            <a:ext cx="1610499" cy="27529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t"/>
          <a:lstStyle/>
          <a:p>
            <a:pPr algn="ctr"/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ブランチ</a:t>
            </a:r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1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A0AF79-6BE1-19C9-A54D-85B2E92C093C}"/>
              </a:ext>
            </a:extLst>
          </p:cNvPr>
          <p:cNvSpPr/>
          <p:nvPr/>
        </p:nvSpPr>
        <p:spPr>
          <a:xfrm>
            <a:off x="10029567" y="2954363"/>
            <a:ext cx="1610499" cy="2752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t"/>
          <a:lstStyle/>
          <a:p>
            <a:pPr algn="ctr"/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ブランチ</a:t>
            </a:r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2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3D01BF-6E94-5179-26D1-C78F9190DD98}"/>
              </a:ext>
            </a:extLst>
          </p:cNvPr>
          <p:cNvSpPr/>
          <p:nvPr/>
        </p:nvSpPr>
        <p:spPr>
          <a:xfrm>
            <a:off x="7249976" y="5079662"/>
            <a:ext cx="1464090" cy="405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t"/>
          <a:lstStyle/>
          <a:p>
            <a:pPr algn="ctr"/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ステージング前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EFF47B-8E1C-F20C-876B-E0FFF90C5111}"/>
              </a:ext>
            </a:extLst>
          </p:cNvPr>
          <p:cNvSpPr/>
          <p:nvPr/>
        </p:nvSpPr>
        <p:spPr>
          <a:xfrm>
            <a:off x="7249976" y="4182023"/>
            <a:ext cx="1464090" cy="405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t"/>
          <a:lstStyle/>
          <a:p>
            <a:pPr algn="ctr"/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ステージング</a:t>
            </a:r>
            <a:r>
              <a:rPr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後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CBDA954-B42D-4922-00DC-ED574E1573AE}"/>
              </a:ext>
            </a:extLst>
          </p:cNvPr>
          <p:cNvSpPr/>
          <p:nvPr/>
        </p:nvSpPr>
        <p:spPr>
          <a:xfrm>
            <a:off x="185349" y="160639"/>
            <a:ext cx="4769710" cy="65861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t"/>
          <a:lstStyle/>
          <a:p>
            <a:pPr algn="ctr"/>
            <a:r>
              <a:rPr lang="en-US" altLang="ja-JP" sz="1200" dirty="0" err="1">
                <a:latin typeface="BIZ UDGothic" panose="020B0400000000000000" pitchFamily="49" charset="-128"/>
                <a:ea typeface="BIZ UDGothic" panose="020B0400000000000000" pitchFamily="49" charset="-128"/>
              </a:rPr>
              <a:t>Github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6D4AE6-2FDC-1DE0-0E17-20099402A032}"/>
              </a:ext>
            </a:extLst>
          </p:cNvPr>
          <p:cNvSpPr/>
          <p:nvPr/>
        </p:nvSpPr>
        <p:spPr>
          <a:xfrm>
            <a:off x="7249976" y="3284385"/>
            <a:ext cx="1464090" cy="4051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t"/>
          <a:lstStyle/>
          <a:p>
            <a:pPr algn="ctr"/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コミット済</a:t>
            </a:r>
          </a:p>
        </p:txBody>
      </p:sp>
      <p:sp>
        <p:nvSpPr>
          <p:cNvPr id="5" name="フローチャート: 定義済み処理 4">
            <a:extLst>
              <a:ext uri="{FF2B5EF4-FFF2-40B4-BE49-F238E27FC236}">
                <a16:creationId xmlns:a16="http://schemas.microsoft.com/office/drawing/2014/main" id="{1298F90B-6797-24BE-3CEB-B43991B9B21A}"/>
              </a:ext>
            </a:extLst>
          </p:cNvPr>
          <p:cNvSpPr/>
          <p:nvPr/>
        </p:nvSpPr>
        <p:spPr>
          <a:xfrm>
            <a:off x="4412244" y="2988077"/>
            <a:ext cx="1846453" cy="26166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git </a:t>
            </a:r>
            <a:r>
              <a:rPr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clone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17" name="フローチャート: 定義済み処理 16">
            <a:extLst>
              <a:ext uri="{FF2B5EF4-FFF2-40B4-BE49-F238E27FC236}">
                <a16:creationId xmlns:a16="http://schemas.microsoft.com/office/drawing/2014/main" id="{01E89373-CC19-6BB6-B8D4-8E182FAB0ABF}"/>
              </a:ext>
            </a:extLst>
          </p:cNvPr>
          <p:cNvSpPr/>
          <p:nvPr/>
        </p:nvSpPr>
        <p:spPr>
          <a:xfrm>
            <a:off x="8261916" y="4702566"/>
            <a:ext cx="1146503" cy="26166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git add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18" name="フローチャート: 定義済み処理 17">
            <a:extLst>
              <a:ext uri="{FF2B5EF4-FFF2-40B4-BE49-F238E27FC236}">
                <a16:creationId xmlns:a16="http://schemas.microsoft.com/office/drawing/2014/main" id="{7702B026-913C-4CE6-2934-BB8C8D0C06AE}"/>
              </a:ext>
            </a:extLst>
          </p:cNvPr>
          <p:cNvSpPr/>
          <p:nvPr/>
        </p:nvSpPr>
        <p:spPr>
          <a:xfrm>
            <a:off x="8261916" y="3804928"/>
            <a:ext cx="1146503" cy="26166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git commit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19" name="フローチャート: 定義済み処理 18">
            <a:extLst>
              <a:ext uri="{FF2B5EF4-FFF2-40B4-BE49-F238E27FC236}">
                <a16:creationId xmlns:a16="http://schemas.microsoft.com/office/drawing/2014/main" id="{7D7E490E-E002-AD21-B479-0B810425ADC7}"/>
              </a:ext>
            </a:extLst>
          </p:cNvPr>
          <p:cNvSpPr/>
          <p:nvPr/>
        </p:nvSpPr>
        <p:spPr>
          <a:xfrm>
            <a:off x="6853880" y="1387982"/>
            <a:ext cx="4786186" cy="2664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git branch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20" name="フローチャート: 定義済み処理 19">
            <a:extLst>
              <a:ext uri="{FF2B5EF4-FFF2-40B4-BE49-F238E27FC236}">
                <a16:creationId xmlns:a16="http://schemas.microsoft.com/office/drawing/2014/main" id="{4996FE40-D646-12EF-08D9-71D0F16AA0AB}"/>
              </a:ext>
            </a:extLst>
          </p:cNvPr>
          <p:cNvSpPr/>
          <p:nvPr/>
        </p:nvSpPr>
        <p:spPr>
          <a:xfrm>
            <a:off x="8555276" y="2436337"/>
            <a:ext cx="1616142" cy="26166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git checkout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21" name="フローチャート: 定義済み処理 20">
            <a:extLst>
              <a:ext uri="{FF2B5EF4-FFF2-40B4-BE49-F238E27FC236}">
                <a16:creationId xmlns:a16="http://schemas.microsoft.com/office/drawing/2014/main" id="{B687F674-C821-1883-39A2-C2F64E7DE77B}"/>
              </a:ext>
            </a:extLst>
          </p:cNvPr>
          <p:cNvSpPr/>
          <p:nvPr/>
        </p:nvSpPr>
        <p:spPr>
          <a:xfrm>
            <a:off x="7176772" y="1913576"/>
            <a:ext cx="1610499" cy="2664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git log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22" name="フローチャート: 定義済み処理 21">
            <a:extLst>
              <a:ext uri="{FF2B5EF4-FFF2-40B4-BE49-F238E27FC236}">
                <a16:creationId xmlns:a16="http://schemas.microsoft.com/office/drawing/2014/main" id="{7CE887A1-7314-AB3E-D963-699AD0AC6E0D}"/>
              </a:ext>
            </a:extLst>
          </p:cNvPr>
          <p:cNvSpPr/>
          <p:nvPr/>
        </p:nvSpPr>
        <p:spPr>
          <a:xfrm rot="16200000">
            <a:off x="6131819" y="4768854"/>
            <a:ext cx="1610499" cy="2664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git status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23" name="フローチャート: 定義済み処理 22">
            <a:extLst>
              <a:ext uri="{FF2B5EF4-FFF2-40B4-BE49-F238E27FC236}">
                <a16:creationId xmlns:a16="http://schemas.microsoft.com/office/drawing/2014/main" id="{C8E600D7-985E-FAB9-0358-C9557785270A}"/>
              </a:ext>
            </a:extLst>
          </p:cNvPr>
          <p:cNvSpPr/>
          <p:nvPr/>
        </p:nvSpPr>
        <p:spPr>
          <a:xfrm>
            <a:off x="4412243" y="4687179"/>
            <a:ext cx="1846453" cy="26166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git pull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24" name="フローチャート: 定義済み処理 23">
            <a:extLst>
              <a:ext uri="{FF2B5EF4-FFF2-40B4-BE49-F238E27FC236}">
                <a16:creationId xmlns:a16="http://schemas.microsoft.com/office/drawing/2014/main" id="{3A143AF8-A6ED-E3AE-5EC8-91CAEEFA70FD}"/>
              </a:ext>
            </a:extLst>
          </p:cNvPr>
          <p:cNvSpPr/>
          <p:nvPr/>
        </p:nvSpPr>
        <p:spPr>
          <a:xfrm>
            <a:off x="4412244" y="6320854"/>
            <a:ext cx="1846453" cy="261665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git push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48EC0D48-6F8B-F144-A4C5-98CE16E2E652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2063412" y="1979943"/>
            <a:ext cx="651123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422C4E97-1BA2-5A8A-7434-E1B3226313F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176285" y="2779856"/>
            <a:ext cx="425375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6D9AD189-23EF-E30F-F157-2522390B2800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3973286" y="3118910"/>
            <a:ext cx="438958" cy="111642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5C4F42D5-ED66-9F56-9904-38F16302AD3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258697" y="3118910"/>
            <a:ext cx="438666" cy="42952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4FB957B3-4E1B-B479-AE62-507D334CB036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3973286" y="4235332"/>
            <a:ext cx="438957" cy="58268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509293A3-B5B0-F412-2DC9-24A92BB25660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rot="16200000" flipV="1">
            <a:off x="7887086" y="5802241"/>
            <a:ext cx="189876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3C3382BB-EA82-D24F-51E2-D832CF8721BC}"/>
              </a:ext>
            </a:extLst>
          </p:cNvPr>
          <p:cNvCxnSpPr>
            <a:cxnSpLocks/>
            <a:stCxn id="17" idx="1"/>
            <a:endCxn id="14" idx="2"/>
          </p:cNvCxnSpPr>
          <p:nvPr/>
        </p:nvCxnSpPr>
        <p:spPr>
          <a:xfrm rot="10800000">
            <a:off x="7982022" y="4587137"/>
            <a:ext cx="279895" cy="24626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4AD6E859-C235-BC78-C055-B726D5A9D05B}"/>
              </a:ext>
            </a:extLst>
          </p:cNvPr>
          <p:cNvCxnSpPr>
            <a:cxnSpLocks/>
            <a:stCxn id="13" idx="3"/>
            <a:endCxn id="17" idx="2"/>
          </p:cNvCxnSpPr>
          <p:nvPr/>
        </p:nvCxnSpPr>
        <p:spPr>
          <a:xfrm flipV="1">
            <a:off x="8714066" y="4964231"/>
            <a:ext cx="121102" cy="31798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F20439F9-322C-9C98-423B-5BE181454F5C}"/>
              </a:ext>
            </a:extLst>
          </p:cNvPr>
          <p:cNvCxnSpPr>
            <a:cxnSpLocks/>
            <a:stCxn id="14" idx="3"/>
            <a:endCxn id="18" idx="2"/>
          </p:cNvCxnSpPr>
          <p:nvPr/>
        </p:nvCxnSpPr>
        <p:spPr>
          <a:xfrm flipV="1">
            <a:off x="8714066" y="4066593"/>
            <a:ext cx="121102" cy="31798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カギ線コネクタ 66">
            <a:extLst>
              <a:ext uri="{FF2B5EF4-FFF2-40B4-BE49-F238E27FC236}">
                <a16:creationId xmlns:a16="http://schemas.microsoft.com/office/drawing/2014/main" id="{2E9AF5F1-2136-D68C-8156-1C96BBA428FF}"/>
              </a:ext>
            </a:extLst>
          </p:cNvPr>
          <p:cNvCxnSpPr>
            <a:cxnSpLocks/>
            <a:stCxn id="18" idx="1"/>
            <a:endCxn id="15" idx="2"/>
          </p:cNvCxnSpPr>
          <p:nvPr/>
        </p:nvCxnSpPr>
        <p:spPr>
          <a:xfrm rot="10800000">
            <a:off x="7982022" y="3689499"/>
            <a:ext cx="279895" cy="24626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カギ線コネクタ 69">
            <a:extLst>
              <a:ext uri="{FF2B5EF4-FFF2-40B4-BE49-F238E27FC236}">
                <a16:creationId xmlns:a16="http://schemas.microsoft.com/office/drawing/2014/main" id="{FE5A0227-2165-03EE-D425-CECAF53526D2}"/>
              </a:ext>
            </a:extLst>
          </p:cNvPr>
          <p:cNvCxnSpPr>
            <a:cxnSpLocks/>
            <a:stCxn id="11" idx="0"/>
            <a:endCxn id="20" idx="1"/>
          </p:cNvCxnSpPr>
          <p:nvPr/>
        </p:nvCxnSpPr>
        <p:spPr>
          <a:xfrm rot="5400000" flipH="1" flipV="1">
            <a:off x="8075052" y="2474141"/>
            <a:ext cx="387194" cy="573253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658CC1A4-F3E0-9E19-D6BC-C607C2A17737}"/>
              </a:ext>
            </a:extLst>
          </p:cNvPr>
          <p:cNvCxnSpPr>
            <a:cxnSpLocks/>
            <a:stCxn id="20" idx="3"/>
            <a:endCxn id="12" idx="0"/>
          </p:cNvCxnSpPr>
          <p:nvPr/>
        </p:nvCxnSpPr>
        <p:spPr>
          <a:xfrm>
            <a:off x="10171418" y="2567170"/>
            <a:ext cx="663399" cy="387193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カギ線コネクタ 75">
            <a:extLst>
              <a:ext uri="{FF2B5EF4-FFF2-40B4-BE49-F238E27FC236}">
                <a16:creationId xmlns:a16="http://schemas.microsoft.com/office/drawing/2014/main" id="{2E078774-86D4-0388-0C49-24F12586A6C1}"/>
              </a:ext>
            </a:extLst>
          </p:cNvPr>
          <p:cNvCxnSpPr>
            <a:cxnSpLocks/>
            <a:stCxn id="10" idx="2"/>
            <a:endCxn id="24" idx="3"/>
          </p:cNvCxnSpPr>
          <p:nvPr/>
        </p:nvCxnSpPr>
        <p:spPr>
          <a:xfrm rot="5400000">
            <a:off x="7690888" y="4892953"/>
            <a:ext cx="126544" cy="29909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>
            <a:extLst>
              <a:ext uri="{FF2B5EF4-FFF2-40B4-BE49-F238E27FC236}">
                <a16:creationId xmlns:a16="http://schemas.microsoft.com/office/drawing/2014/main" id="{F61C9D83-42E3-07FE-72BB-186CADD31CE6}"/>
              </a:ext>
            </a:extLst>
          </p:cNvPr>
          <p:cNvCxnSpPr>
            <a:cxnSpLocks/>
            <a:stCxn id="24" idx="1"/>
            <a:endCxn id="9" idx="2"/>
          </p:cNvCxnSpPr>
          <p:nvPr/>
        </p:nvCxnSpPr>
        <p:spPr>
          <a:xfrm rot="10800000">
            <a:off x="2388974" y="5478119"/>
            <a:ext cx="2023271" cy="97356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カギ線コネクタ 81">
            <a:extLst>
              <a:ext uri="{FF2B5EF4-FFF2-40B4-BE49-F238E27FC236}">
                <a16:creationId xmlns:a16="http://schemas.microsoft.com/office/drawing/2014/main" id="{9344FAB0-45C3-BBC6-E9D2-11324BBFF9EE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6258696" y="3548433"/>
            <a:ext cx="438667" cy="126957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8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Macintosh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UDGothic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Masahiro Sasaki</dc:creator>
  <cp:lastModifiedBy>Masahiro Sasaki</cp:lastModifiedBy>
  <cp:revision>21</cp:revision>
  <dcterms:created xsi:type="dcterms:W3CDTF">2024-05-30T07:20:49Z</dcterms:created>
  <dcterms:modified xsi:type="dcterms:W3CDTF">2024-05-30T07:48:35Z</dcterms:modified>
</cp:coreProperties>
</file>