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5CA2CBA2-87E4-AA3D-4A0A-0583B4570F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813128F-11C4-A1A9-1A76-E9BFCF323C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0E728-5001-496B-AA68-5B05D2869B43}" type="datetimeFigureOut">
              <a:rPr kumimoji="1" lang="ja-JP" altLang="en-US" smtClean="0"/>
              <a:t>2024/11/15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BB0BDFE-491C-74F0-9686-901BA9CCC2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2E4ECDE-89A6-430D-2055-FD0DE3E9C7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FE7A2-D973-4DD8-A6C9-B6D6D072CE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4155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1CCAB-55DF-415A-B103-CE58CF3EC6E4}" type="datetimeFigureOut">
              <a:rPr kumimoji="1" lang="ja-JP" altLang="en-US" smtClean="0"/>
              <a:t>2024/11/15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176FB-E354-4F9A-A6AA-532D59885A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0943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F0282-2B41-4866-AE6D-D9B51CC8C32D}" type="datetime1">
              <a:rPr kumimoji="1" lang="ja-JP" altLang="en-US" smtClean="0"/>
              <a:t>2024/11/15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CE3-7F2B-4D73-B959-DE34796D1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28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72BB6-2537-4B7A-9700-2435BA0BFF12}" type="datetime1">
              <a:rPr kumimoji="1" lang="ja-JP" altLang="en-US" smtClean="0"/>
              <a:t>2024/11/15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CE3-7F2B-4D73-B959-DE34796D1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5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BC48-259D-44A6-9F1F-A1E766C76A6E}" type="datetime1">
              <a:rPr kumimoji="1" lang="ja-JP" altLang="en-US" smtClean="0"/>
              <a:t>2024/11/15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CE3-7F2B-4D73-B959-DE34796D1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15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75BF-22E8-408C-9295-0A925D40BA20}" type="datetime1">
              <a:rPr kumimoji="1" lang="ja-JP" altLang="en-US" smtClean="0"/>
              <a:t>2024/11/15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CE3-7F2B-4D73-B959-DE34796D1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5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2F0E-ED54-4330-A6AB-A8CF970E16A4}" type="datetime1">
              <a:rPr kumimoji="1" lang="ja-JP" altLang="en-US" smtClean="0"/>
              <a:t>2024/11/15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CE3-7F2B-4D73-B959-DE34796D1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03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6668-4BD1-42F2-B0B8-2461841D33EB}" type="datetime1">
              <a:rPr kumimoji="1" lang="ja-JP" altLang="en-US" smtClean="0"/>
              <a:t>2024/11/15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CE3-7F2B-4D73-B959-DE34796D1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3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8E75-1CF2-497E-9528-2DEB62A0958C}" type="datetime1">
              <a:rPr kumimoji="1" lang="ja-JP" altLang="en-US" smtClean="0"/>
              <a:t>2024/11/15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CE3-7F2B-4D73-B959-DE34796D1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27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BC85-BBC5-4A31-BD61-C35F7224786B}" type="datetime1">
              <a:rPr kumimoji="1" lang="ja-JP" altLang="en-US" smtClean="0"/>
              <a:t>2024/11/15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CE3-7F2B-4D73-B959-DE34796D1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54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5B1BA-6393-45AF-9330-4AE75A244640}" type="datetime1">
              <a:rPr kumimoji="1" lang="ja-JP" altLang="en-US" smtClean="0"/>
              <a:t>2024/11/15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CE3-7F2B-4D73-B959-DE34796D1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29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77014-4005-4B23-B138-5995BF6D5B7A}" type="datetime1">
              <a:rPr kumimoji="1" lang="ja-JP" altLang="en-US" smtClean="0"/>
              <a:t>2024/11/15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CE3-7F2B-4D73-B959-DE34796D1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45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58EB0-CE1B-4B26-8513-7385E5155B01}" type="datetime1">
              <a:rPr kumimoji="1" lang="ja-JP" altLang="en-US" smtClean="0"/>
              <a:t>2024/11/15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1BCE3-7F2B-4D73-B959-DE34796D1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5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CF47AC-70F2-4C89-8957-FAD21B52B22A}" type="datetime1">
              <a:rPr kumimoji="1" lang="ja-JP" altLang="en-US" smtClean="0"/>
              <a:t>2024/11/15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31BCE3-7F2B-4D73-B959-DE34796D1F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383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8A80FB69-B5B0-1210-B670-6E3835688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57600"/>
            <a:ext cx="4876800" cy="48768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AF71222-40DF-3F75-8481-DDFA259E31AA}"/>
              </a:ext>
            </a:extLst>
          </p:cNvPr>
          <p:cNvSpPr txBox="1"/>
          <p:nvPr/>
        </p:nvSpPr>
        <p:spPr>
          <a:xfrm>
            <a:off x="1182231" y="8534400"/>
            <a:ext cx="44935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【01】</a:t>
            </a:r>
          </a:p>
          <a:p>
            <a:pPr algn="ctr"/>
            <a:r>
              <a:rPr kumimoji="1" lang="ja-JP" altLang="en-US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心臓</a:t>
            </a:r>
            <a:r>
              <a:rPr kumimoji="1" lang="en-US" altLang="ja-JP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</a:t>
            </a:r>
            <a:r>
              <a:rPr kumimoji="1" lang="ja-JP" altLang="en-US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しんぞう</a:t>
            </a:r>
            <a:r>
              <a:rPr kumimoji="1" lang="en-US" altLang="ja-JP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</a:t>
            </a:r>
            <a:endParaRPr kumimoji="1" lang="ja-JP" altLang="en-US" sz="48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991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71A96EDD-1BA4-B6E4-0384-2B21278B0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57600"/>
            <a:ext cx="4876800" cy="48768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CAC687-D65E-E02D-8614-7F98C734E171}"/>
              </a:ext>
            </a:extLst>
          </p:cNvPr>
          <p:cNvSpPr txBox="1"/>
          <p:nvPr/>
        </p:nvSpPr>
        <p:spPr>
          <a:xfrm>
            <a:off x="874455" y="8534400"/>
            <a:ext cx="51090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【10】</a:t>
            </a:r>
          </a:p>
          <a:p>
            <a:pPr algn="ctr"/>
            <a:r>
              <a:rPr kumimoji="1" lang="ja-JP" altLang="en-US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人体</a:t>
            </a:r>
            <a:r>
              <a:rPr kumimoji="1" lang="en-US" altLang="ja-JP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1(</a:t>
            </a:r>
            <a:r>
              <a:rPr kumimoji="1" lang="ja-JP" altLang="en-US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じんたい</a:t>
            </a:r>
            <a:r>
              <a:rPr kumimoji="1" lang="en-US" altLang="ja-JP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1)</a:t>
            </a:r>
            <a:endParaRPr kumimoji="1" lang="ja-JP" altLang="en-US" sz="48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6981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部屋 が含まれている画像&#10;&#10;自動的に生成された説明">
            <a:extLst>
              <a:ext uri="{FF2B5EF4-FFF2-40B4-BE49-F238E27FC236}">
                <a16:creationId xmlns:a16="http://schemas.microsoft.com/office/drawing/2014/main" id="{A5FCC178-BBC9-5FE2-4169-2332D5EE7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57600"/>
            <a:ext cx="4876800" cy="48768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BCA8C90-1A51-7FE0-7978-C1AF0A4C31B8}"/>
              </a:ext>
            </a:extLst>
          </p:cNvPr>
          <p:cNvSpPr txBox="1"/>
          <p:nvPr/>
        </p:nvSpPr>
        <p:spPr>
          <a:xfrm>
            <a:off x="874456" y="8534400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【11】</a:t>
            </a:r>
          </a:p>
          <a:p>
            <a:pPr algn="ctr"/>
            <a:r>
              <a:rPr kumimoji="1" lang="ja-JP" altLang="en-US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人体</a:t>
            </a:r>
            <a:r>
              <a:rPr kumimoji="1" lang="en-US" altLang="ja-JP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2(</a:t>
            </a:r>
            <a:r>
              <a:rPr kumimoji="1" lang="ja-JP" altLang="en-US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じんたい</a:t>
            </a:r>
            <a:r>
              <a:rPr kumimoji="1" lang="en-US" altLang="ja-JP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2)</a:t>
            </a:r>
            <a:endParaRPr kumimoji="1" lang="ja-JP" altLang="en-US" sz="48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1096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D72AF7F6-B864-1E7F-3C50-EB5F71E2C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57600"/>
            <a:ext cx="4876800" cy="48768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B1DA90-D541-6EAE-0AFF-F6E06AA08CA7}"/>
              </a:ext>
            </a:extLst>
          </p:cNvPr>
          <p:cNvSpPr txBox="1"/>
          <p:nvPr/>
        </p:nvSpPr>
        <p:spPr>
          <a:xfrm>
            <a:off x="874456" y="8534400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【12】</a:t>
            </a:r>
          </a:p>
          <a:p>
            <a:pPr algn="ctr"/>
            <a:r>
              <a:rPr kumimoji="1" lang="ja-JP" altLang="en-US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食道</a:t>
            </a:r>
            <a:r>
              <a:rPr kumimoji="1" lang="en-US" altLang="ja-JP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</a:t>
            </a:r>
            <a:r>
              <a:rPr kumimoji="1" lang="ja-JP" altLang="en-US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しょくどう</a:t>
            </a:r>
            <a:r>
              <a:rPr kumimoji="1" lang="en-US" altLang="ja-JP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</a:t>
            </a:r>
            <a:endParaRPr kumimoji="1" lang="ja-JP" altLang="en-US" sz="48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3515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C874CFB0-B4FA-2B94-782C-81962B3C9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57600"/>
            <a:ext cx="4876800" cy="48768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960F9EC-878C-C89E-BD76-5FCA9C72751E}"/>
              </a:ext>
            </a:extLst>
          </p:cNvPr>
          <p:cNvSpPr txBox="1"/>
          <p:nvPr/>
        </p:nvSpPr>
        <p:spPr>
          <a:xfrm>
            <a:off x="1182232" y="8534400"/>
            <a:ext cx="44935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【13】</a:t>
            </a:r>
          </a:p>
          <a:p>
            <a:pPr algn="ctr"/>
            <a:r>
              <a:rPr kumimoji="1" lang="ja-JP" altLang="en-US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胆嚢</a:t>
            </a:r>
            <a:r>
              <a:rPr kumimoji="1" lang="en-US" altLang="ja-JP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</a:t>
            </a:r>
            <a:r>
              <a:rPr kumimoji="1" lang="ja-JP" altLang="en-US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たんのう</a:t>
            </a:r>
            <a:r>
              <a:rPr kumimoji="1" lang="en-US" altLang="ja-JP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</a:t>
            </a:r>
            <a:endParaRPr kumimoji="1" lang="ja-JP" altLang="en-US" sz="48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384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5C3DA1A8-4CFD-E3F7-BDE5-2C1DE5F83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57600"/>
            <a:ext cx="4876800" cy="48768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2BF2761-BADE-E54C-A6CE-05AB30BCE67B}"/>
              </a:ext>
            </a:extLst>
          </p:cNvPr>
          <p:cNvSpPr txBox="1"/>
          <p:nvPr/>
        </p:nvSpPr>
        <p:spPr>
          <a:xfrm>
            <a:off x="2105560" y="8534400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【02】</a:t>
            </a:r>
          </a:p>
          <a:p>
            <a:pPr algn="ctr"/>
            <a:r>
              <a:rPr kumimoji="1" lang="ja-JP" altLang="en-US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肺</a:t>
            </a:r>
            <a:r>
              <a:rPr kumimoji="1" lang="en-US" altLang="ja-JP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</a:t>
            </a:r>
            <a:r>
              <a:rPr kumimoji="1" lang="ja-JP" altLang="en-US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はい</a:t>
            </a:r>
            <a:r>
              <a:rPr kumimoji="1" lang="en-US" altLang="ja-JP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</a:t>
            </a:r>
            <a:endParaRPr kumimoji="1" lang="ja-JP" altLang="en-US" sz="48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106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&#10;&#10;中程度の精度で自動的に生成された説明">
            <a:extLst>
              <a:ext uri="{FF2B5EF4-FFF2-40B4-BE49-F238E27FC236}">
                <a16:creationId xmlns:a16="http://schemas.microsoft.com/office/drawing/2014/main" id="{970F42E5-30AB-54CF-B206-393F044C9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57600"/>
            <a:ext cx="4876800" cy="48768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792625-965B-C472-A8B7-8E42FD25A2A0}"/>
              </a:ext>
            </a:extLst>
          </p:cNvPr>
          <p:cNvSpPr txBox="1"/>
          <p:nvPr/>
        </p:nvSpPr>
        <p:spPr>
          <a:xfrm>
            <a:off x="2413336" y="8534400"/>
            <a:ext cx="20313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【03】</a:t>
            </a:r>
          </a:p>
          <a:p>
            <a:pPr algn="ctr"/>
            <a:r>
              <a:rPr kumimoji="1" lang="ja-JP" altLang="en-US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胃</a:t>
            </a:r>
            <a:r>
              <a:rPr kumimoji="1" lang="en-US" altLang="ja-JP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</a:t>
            </a:r>
            <a:r>
              <a:rPr kumimoji="1" lang="ja-JP" altLang="en-US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い</a:t>
            </a:r>
            <a:r>
              <a:rPr kumimoji="1" lang="en-US" altLang="ja-JP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</a:t>
            </a:r>
            <a:endParaRPr kumimoji="1" lang="ja-JP" altLang="en-US" sz="48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233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48B26A44-7D4B-225A-8C1C-CA2C5E3E1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57600"/>
            <a:ext cx="4876800" cy="48768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EB5038A-5F2E-CEFC-E40F-5A1E66222733}"/>
              </a:ext>
            </a:extLst>
          </p:cNvPr>
          <p:cNvSpPr txBox="1"/>
          <p:nvPr/>
        </p:nvSpPr>
        <p:spPr>
          <a:xfrm>
            <a:off x="566680" y="8534400"/>
            <a:ext cx="57246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【04】</a:t>
            </a:r>
          </a:p>
          <a:p>
            <a:pPr algn="ctr"/>
            <a:r>
              <a:rPr kumimoji="1" lang="ja-JP" altLang="en-US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小腸</a:t>
            </a:r>
            <a:r>
              <a:rPr kumimoji="1" lang="en-US" altLang="ja-JP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</a:t>
            </a:r>
            <a:r>
              <a:rPr kumimoji="1" lang="ja-JP" altLang="en-US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しょうちょう</a:t>
            </a:r>
            <a:r>
              <a:rPr kumimoji="1" lang="en-US" altLang="ja-JP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</a:t>
            </a:r>
            <a:endParaRPr kumimoji="1" lang="ja-JP" altLang="en-US" sz="48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978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4E3AFF54-38FB-3CCB-1737-FF1F93006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57600"/>
            <a:ext cx="4876800" cy="48768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57C81EB-7792-1077-71E6-61A663F99B4B}"/>
              </a:ext>
            </a:extLst>
          </p:cNvPr>
          <p:cNvSpPr txBox="1"/>
          <p:nvPr/>
        </p:nvSpPr>
        <p:spPr>
          <a:xfrm>
            <a:off x="874456" y="8534400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【05】</a:t>
            </a:r>
          </a:p>
          <a:p>
            <a:pPr algn="ctr"/>
            <a:r>
              <a:rPr kumimoji="1" lang="ja-JP" altLang="en-US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大腸</a:t>
            </a:r>
            <a:r>
              <a:rPr kumimoji="1" lang="en-US" altLang="ja-JP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</a:t>
            </a:r>
            <a:r>
              <a:rPr kumimoji="1" lang="ja-JP" altLang="en-US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だいちょう</a:t>
            </a:r>
            <a:r>
              <a:rPr kumimoji="1" lang="en-US" altLang="ja-JP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</a:t>
            </a:r>
            <a:endParaRPr kumimoji="1" lang="ja-JP" altLang="en-US" sz="48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15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, アイコン, 会社名&#10;&#10;自動的に生成された説明">
            <a:extLst>
              <a:ext uri="{FF2B5EF4-FFF2-40B4-BE49-F238E27FC236}">
                <a16:creationId xmlns:a16="http://schemas.microsoft.com/office/drawing/2014/main" id="{D9819FAD-424E-20A0-A9AF-9A2AE2473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57600"/>
            <a:ext cx="4876800" cy="48768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595688-B876-A900-9415-31B93C4F4EB3}"/>
              </a:ext>
            </a:extLst>
          </p:cNvPr>
          <p:cNvSpPr txBox="1"/>
          <p:nvPr/>
        </p:nvSpPr>
        <p:spPr>
          <a:xfrm>
            <a:off x="1182232" y="8534400"/>
            <a:ext cx="44935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【06】</a:t>
            </a:r>
          </a:p>
          <a:p>
            <a:pPr algn="ctr"/>
            <a:r>
              <a:rPr kumimoji="1" lang="ja-JP" altLang="en-US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肝臓</a:t>
            </a:r>
            <a:r>
              <a:rPr kumimoji="1" lang="en-US" altLang="ja-JP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</a:t>
            </a:r>
            <a:r>
              <a:rPr kumimoji="1" lang="ja-JP" altLang="en-US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かんぞう</a:t>
            </a:r>
            <a:r>
              <a:rPr kumimoji="1" lang="en-US" altLang="ja-JP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</a:t>
            </a:r>
            <a:endParaRPr kumimoji="1" lang="ja-JP" altLang="en-US" sz="48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321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B000ACEE-18BE-86C4-AD94-6F1906560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57600"/>
            <a:ext cx="4876800" cy="48768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14568F-CFEC-6ADA-9E9E-DC4A6B56DD92}"/>
              </a:ext>
            </a:extLst>
          </p:cNvPr>
          <p:cNvSpPr txBox="1"/>
          <p:nvPr/>
        </p:nvSpPr>
        <p:spPr>
          <a:xfrm>
            <a:off x="1182232" y="8534400"/>
            <a:ext cx="44935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【07】</a:t>
            </a:r>
          </a:p>
          <a:p>
            <a:pPr algn="ctr"/>
            <a:r>
              <a:rPr kumimoji="1" lang="ja-JP" altLang="en-US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膵臓</a:t>
            </a:r>
            <a:r>
              <a:rPr kumimoji="1" lang="en-US" altLang="ja-JP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</a:t>
            </a:r>
            <a:r>
              <a:rPr kumimoji="1" lang="ja-JP" altLang="en-US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すいぞう</a:t>
            </a:r>
            <a:r>
              <a:rPr kumimoji="1" lang="en-US" altLang="ja-JP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</a:t>
            </a:r>
            <a:endParaRPr kumimoji="1" lang="ja-JP" altLang="en-US" sz="48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532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38092165-3B10-6880-8C6A-A06BBDCC3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57600"/>
            <a:ext cx="4876800" cy="48768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5ABF4EE-4B66-587C-C442-7186B0AF65A1}"/>
              </a:ext>
            </a:extLst>
          </p:cNvPr>
          <p:cNvSpPr txBox="1"/>
          <p:nvPr/>
        </p:nvSpPr>
        <p:spPr>
          <a:xfrm>
            <a:off x="1182232" y="8534400"/>
            <a:ext cx="44935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【08】</a:t>
            </a:r>
          </a:p>
          <a:p>
            <a:pPr algn="ctr"/>
            <a:r>
              <a:rPr kumimoji="1" lang="ja-JP" altLang="en-US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腎臓</a:t>
            </a:r>
            <a:r>
              <a:rPr kumimoji="1" lang="en-US" altLang="ja-JP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</a:t>
            </a:r>
            <a:r>
              <a:rPr kumimoji="1" lang="ja-JP" altLang="en-US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じんぞう</a:t>
            </a:r>
            <a:r>
              <a:rPr kumimoji="1" lang="en-US" altLang="ja-JP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</a:t>
            </a:r>
            <a:endParaRPr kumimoji="1" lang="ja-JP" altLang="en-US" sz="48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41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ロゴ, アイコン&#10;&#10;自動的に生成された説明">
            <a:extLst>
              <a:ext uri="{FF2B5EF4-FFF2-40B4-BE49-F238E27FC236}">
                <a16:creationId xmlns:a16="http://schemas.microsoft.com/office/drawing/2014/main" id="{BAD83A85-498B-2628-171F-3C78DA5BB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657600"/>
            <a:ext cx="4876800" cy="48768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2E93978-AA2C-06B3-27B2-DC6A972DBFF4}"/>
              </a:ext>
            </a:extLst>
          </p:cNvPr>
          <p:cNvSpPr txBox="1"/>
          <p:nvPr/>
        </p:nvSpPr>
        <p:spPr>
          <a:xfrm>
            <a:off x="1490007" y="8534400"/>
            <a:ext cx="3877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【09】</a:t>
            </a:r>
          </a:p>
          <a:p>
            <a:pPr algn="ctr"/>
            <a:r>
              <a:rPr kumimoji="1" lang="ja-JP" altLang="en-US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脾臓</a:t>
            </a:r>
            <a:r>
              <a:rPr kumimoji="1" lang="en-US" altLang="ja-JP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</a:t>
            </a:r>
            <a:r>
              <a:rPr kumimoji="1" lang="ja-JP" altLang="en-US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ひぞう</a:t>
            </a:r>
            <a:r>
              <a:rPr kumimoji="1" lang="en-US" altLang="ja-JP" sz="4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</a:t>
            </a:r>
            <a:endParaRPr kumimoji="1" lang="ja-JP" altLang="en-US" sz="48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933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99</Words>
  <Application>Microsoft Office PowerPoint</Application>
  <PresentationFormat>ワイド画面</PresentationFormat>
  <Paragraphs>26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BIZ UDゴシック</vt:lpstr>
      <vt:lpstr>游ゴシック</vt:lpstr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佐々木 正浩</dc:creator>
  <cp:lastModifiedBy>佐々木 正浩</cp:lastModifiedBy>
  <cp:revision>2</cp:revision>
  <dcterms:created xsi:type="dcterms:W3CDTF">2024-11-15T05:38:52Z</dcterms:created>
  <dcterms:modified xsi:type="dcterms:W3CDTF">2024-11-15T06:05:19Z</dcterms:modified>
</cp:coreProperties>
</file>