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/>
    <p:restoredTop sz="94737"/>
  </p:normalViewPr>
  <p:slideViewPr>
    <p:cSldViewPr snapToGrid="0">
      <p:cViewPr varScale="1">
        <p:scale>
          <a:sx n="148" d="100"/>
          <a:sy n="148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53D83-1153-4343-0CC9-2D2F025E7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A95BD3-D99C-7CB9-634E-7952F90B8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CC50BA-1BBF-51AB-08AB-D043EBD5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908-57D9-F44C-A630-EEC419AF56A8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657F47-85C4-D077-3F48-78FC764F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3E9877-EE4E-8342-A20F-B484E03C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19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FC85F-1EE9-D559-6A1C-1E2F1A96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56983C-E0CF-D5E0-8AB5-0EF86BB73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57C13C-9063-338E-B064-5B22D1C6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908-57D9-F44C-A630-EEC419AF56A8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37F655-2276-6A41-6281-E0A960ED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7642A3-9E88-7136-2B50-A6E2F58B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42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B4B76A-EE60-E7ED-4954-BFA3C5E2A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0769A0-64A0-023E-9808-D64219B0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83E9BA-A5C3-EEDC-6083-822FC9FA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908-57D9-F44C-A630-EEC419AF56A8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54B6E0-CB65-40E0-FE99-7F0F318B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08CC91-46C7-B153-CD8D-C976828A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68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8A8D99-DC6A-06F3-8E52-F1783B18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B66812-DD8C-8CF9-1180-6BD52C27B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697186-5832-E40C-4DE4-2ECF042C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908-57D9-F44C-A630-EEC419AF56A8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EE7DEB-EA44-1494-2F8F-3DD49CC3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BDF78-5504-3424-A581-202F5742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76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E41D5-D9B1-24AD-D80F-877DFB3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CBF173-5501-2503-1EB0-90A82696B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811DF-885F-D9DF-C3CF-37294310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908-57D9-F44C-A630-EEC419AF56A8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E8103E-42E2-C56C-1E10-1DBD362B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4CF70F-2EFB-E084-2939-AAFF7FB3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92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08FE63-6CA2-454C-91F2-23A244B8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357CE-D6BA-9B85-B07A-717616EA5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B22F3A-FAAE-A906-8EA5-96FAA3BF3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E20D56-BEEB-5487-C1EE-A54ADD29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908-57D9-F44C-A630-EEC419AF56A8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75756C-D441-7746-065D-E8C1E8FC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7CE1E0-2762-58FC-EE1E-48229362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41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3DAF0-49AE-9F9A-0E5D-26AFACF2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3FDEBD-A2E3-9778-4D50-32C0CDDD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CBD9E5-4F53-0A17-F5F8-6E7D15067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254B4F-0F28-4256-5A62-8351E9B63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DEB711-F3CF-B88A-0FC3-5D8AC591B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4B5C74-39E9-F5FD-EEE9-4E956C61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908-57D9-F44C-A630-EEC419AF56A8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6D5DC1-8AFD-4335-A062-09A77B0B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3DFB91-7F0D-8BED-CFFD-CD04E393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94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6E1BBB-FF97-D2D1-DA51-6781954A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78D767-9B07-D1AF-4563-807E5674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908-57D9-F44C-A630-EEC419AF56A8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0FEDDE-6CC5-0CD6-DCBA-6C12FA12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880B90-1D45-7EFF-E937-B55D761D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12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23754CD-2F77-4AAA-81D0-ACEAF15F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908-57D9-F44C-A630-EEC419AF56A8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16969EC-3A3B-99F2-6830-79FE35FE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63FABE-D35D-0420-608A-5F149D8C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25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CACE5-B33C-1649-31BC-0D628265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ACAB5C-7F00-80D6-38B5-96F237E48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DADBE3-DFBB-614C-362C-7F57777C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9CD66F-F92C-B8B0-C398-94D4F228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908-57D9-F44C-A630-EEC419AF56A8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6AF2AC-5A09-CB66-1DCF-9330D937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BAA231-F2E2-EC08-5A93-A8A42CB3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23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DFE81E-10CC-1B36-DE39-5B597DF8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A22817-506F-EF10-7EEC-13B863B44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3A603E-F5E5-835D-C43D-8A1EA6C83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5FF5A7-240C-2F87-F318-B952773E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908-57D9-F44C-A630-EEC419AF56A8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320876-B7CE-FA0C-B5DF-B6BE6CB4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F82B5E-6943-BEE1-6E48-B919B906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60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ECEC6F-08DD-CED3-C97D-3D5E4239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D88593-CC0C-B188-2FDC-3CAAE7D6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8E8AD6-F52B-3BF8-88E3-B6E846A48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5908-57D9-F44C-A630-EEC419AF56A8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2EAB60-6334-441D-2FE5-705E7A046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657419-890F-5DFF-9BC5-3567E47D9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1D5F0-D56C-5141-9984-844232B531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25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6F9073-5FCB-0EB2-AB56-03542B8E3530}"/>
              </a:ext>
            </a:extLst>
          </p:cNvPr>
          <p:cNvSpPr/>
          <p:nvPr/>
        </p:nvSpPr>
        <p:spPr>
          <a:xfrm>
            <a:off x="198484" y="2722652"/>
            <a:ext cx="11781183" cy="34418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ctr"/>
          <a:lstStyle/>
          <a:p>
            <a:r>
              <a:rPr kumimoji="1"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実行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1EC154-B6A7-817E-F772-9543BCA9F983}"/>
              </a:ext>
            </a:extLst>
          </p:cNvPr>
          <p:cNvSpPr/>
          <p:nvPr/>
        </p:nvSpPr>
        <p:spPr>
          <a:xfrm>
            <a:off x="198484" y="1047964"/>
            <a:ext cx="11781183" cy="1398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ctr"/>
          <a:lstStyle/>
          <a:p>
            <a:r>
              <a:rPr kumimoji="1"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事前準備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B333EDA-A852-7E7A-AE72-285AC7786084}"/>
              </a:ext>
            </a:extLst>
          </p:cNvPr>
          <p:cNvSpPr/>
          <p:nvPr/>
        </p:nvSpPr>
        <p:spPr>
          <a:xfrm>
            <a:off x="1595768" y="1499878"/>
            <a:ext cx="3240000" cy="498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sz="1200" dirty="0">
                <a:latin typeface="BIZ UDGothic" panose="020B0400000000000000" pitchFamily="49" charset="-128"/>
                <a:ea typeface="BIZ UDGothic" panose="020B0400000000000000" pitchFamily="49" charset="-128"/>
              </a:rPr>
              <a:t>Python</a:t>
            </a:r>
            <a:r>
              <a:rPr kumimoji="1"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で必要なモジュールをインストール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274CCF-F29C-6DA6-E0E9-A5602F4EE16D}"/>
              </a:ext>
            </a:extLst>
          </p:cNvPr>
          <p:cNvSpPr/>
          <p:nvPr/>
        </p:nvSpPr>
        <p:spPr>
          <a:xfrm>
            <a:off x="1595768" y="3155499"/>
            <a:ext cx="3240000" cy="498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ctr"/>
          <a:lstStyle/>
          <a:p>
            <a:pPr algn="ctr"/>
            <a:r>
              <a:rPr lang="en-US" altLang="ja-JP" sz="1200" dirty="0">
                <a:latin typeface="BIZ UDGothic" panose="020B0400000000000000" pitchFamily="49" charset="-128"/>
                <a:ea typeface="BIZ UDGothic" panose="020B0400000000000000" pitchFamily="49" charset="-128"/>
              </a:rPr>
              <a:t>source</a:t>
            </a:r>
            <a:r>
              <a:rPr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フォルダに音声ファイルを格納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D607DF-26F8-56CD-7CD0-FC58907202C0}"/>
              </a:ext>
            </a:extLst>
          </p:cNvPr>
          <p:cNvSpPr/>
          <p:nvPr/>
        </p:nvSpPr>
        <p:spPr>
          <a:xfrm>
            <a:off x="1595768" y="4215539"/>
            <a:ext cx="3240000" cy="498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ctr"/>
          <a:lstStyle/>
          <a:p>
            <a:pPr algn="ctr"/>
            <a:r>
              <a:rPr lang="en-US" altLang="ja-JP" sz="1200" dirty="0" err="1">
                <a:latin typeface="BIZ UDGothic" panose="020B0400000000000000" pitchFamily="49" charset="-128"/>
                <a:ea typeface="BIZ UDGothic" panose="020B0400000000000000" pitchFamily="49" charset="-128"/>
              </a:rPr>
              <a:t>sound_trans.py</a:t>
            </a:r>
            <a:r>
              <a:rPr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を実行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588DFA-92E8-9FF9-7358-E0D42ED2E3E5}"/>
              </a:ext>
            </a:extLst>
          </p:cNvPr>
          <p:cNvSpPr/>
          <p:nvPr/>
        </p:nvSpPr>
        <p:spPr>
          <a:xfrm>
            <a:off x="1595768" y="5275579"/>
            <a:ext cx="3240000" cy="498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ctr"/>
          <a:lstStyle/>
          <a:p>
            <a:pPr algn="ctr"/>
            <a:r>
              <a:rPr lang="en-US" altLang="ja-JP" sz="1200" dirty="0">
                <a:latin typeface="BIZ UDGothic" panose="020B0400000000000000" pitchFamily="49" charset="-128"/>
                <a:ea typeface="BIZ UDGothic" panose="020B0400000000000000" pitchFamily="49" charset="-128"/>
              </a:rPr>
              <a:t>result</a:t>
            </a:r>
            <a:r>
              <a:rPr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フォルダのテキストファイルを取得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cxnSp>
        <p:nvCxnSpPr>
          <p:cNvPr id="8" name="カギ線コネクタ 7">
            <a:extLst>
              <a:ext uri="{FF2B5EF4-FFF2-40B4-BE49-F238E27FC236}">
                <a16:creationId xmlns:a16="http://schemas.microsoft.com/office/drawing/2014/main" id="{3201629B-93F3-CEF4-D99A-EE753A356CD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2643427" y="2583157"/>
            <a:ext cx="1157383" cy="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62FBDE30-DA77-2508-DF74-4FD95822F4D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941217" y="3940988"/>
            <a:ext cx="561802" cy="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カギ線コネクタ 19">
            <a:extLst>
              <a:ext uri="{FF2B5EF4-FFF2-40B4-BE49-F238E27FC236}">
                <a16:creationId xmlns:a16="http://schemas.microsoft.com/office/drawing/2014/main" id="{83659D24-4ECC-9D49-297E-E4B74B69984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941217" y="5001028"/>
            <a:ext cx="561802" cy="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タイトル 23">
            <a:extLst>
              <a:ext uri="{FF2B5EF4-FFF2-40B4-BE49-F238E27FC236}">
                <a16:creationId xmlns:a16="http://schemas.microsoft.com/office/drawing/2014/main" id="{DDACF726-01DB-3489-B59E-B1435343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84" y="365125"/>
            <a:ext cx="11155316" cy="682839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BIZ UDGothic" panose="020B0400000000000000" pitchFamily="49" charset="-128"/>
                <a:ea typeface="BIZ UDGothic" panose="020B0400000000000000" pitchFamily="49" charset="-128"/>
              </a:rPr>
              <a:t>簡易版</a:t>
            </a:r>
            <a:r>
              <a:rPr lang="en-US" altLang="ja-JP" dirty="0">
                <a:latin typeface="BIZ UDGothic" panose="020B0400000000000000" pitchFamily="49" charset="-128"/>
                <a:ea typeface="BIZ UDGothic" panose="020B0400000000000000" pitchFamily="49" charset="-128"/>
              </a:rPr>
              <a:t> (</a:t>
            </a:r>
            <a:r>
              <a:rPr lang="ja-JP" altLang="en-US">
                <a:latin typeface="BIZ UDGothic" panose="020B0400000000000000" pitchFamily="49" charset="-128"/>
                <a:ea typeface="BIZ UDGothic" panose="020B0400000000000000" pitchFamily="49" charset="-128"/>
              </a:rPr>
              <a:t>ターミナルで実行</a:t>
            </a:r>
            <a:r>
              <a:rPr lang="en-US" altLang="ja-JP" dirty="0">
                <a:latin typeface="BIZ UDGothic" panose="020B0400000000000000" pitchFamily="49" charset="-128"/>
                <a:ea typeface="BIZ UDGothic" panose="020B0400000000000000" pitchFamily="49" charset="-128"/>
              </a:rPr>
              <a:t>)</a:t>
            </a:r>
            <a:endParaRPr lang="ja-JP" altLang="en-US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25" name="フローチャート: 定義済み処理 24">
            <a:extLst>
              <a:ext uri="{FF2B5EF4-FFF2-40B4-BE49-F238E27FC236}">
                <a16:creationId xmlns:a16="http://schemas.microsoft.com/office/drawing/2014/main" id="{98A54445-81FB-491C-EA07-146F736B37DB}"/>
              </a:ext>
            </a:extLst>
          </p:cNvPr>
          <p:cNvSpPr/>
          <p:nvPr/>
        </p:nvSpPr>
        <p:spPr>
          <a:xfrm>
            <a:off x="7046185" y="4215539"/>
            <a:ext cx="1846453" cy="498238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lang="en-US" altLang="ja-JP" sz="1200" dirty="0" err="1">
                <a:latin typeface="BIZ UDGothic" panose="020B0400000000000000" pitchFamily="49" charset="-128"/>
                <a:ea typeface="BIZ UDGothic" panose="020B0400000000000000" pitchFamily="49" charset="-128"/>
              </a:rPr>
              <a:t>Sound_trans.py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pic>
        <p:nvPicPr>
          <p:cNvPr id="27" name="グラフィックス 26" descr="音声">
            <a:extLst>
              <a:ext uri="{FF2B5EF4-FFF2-40B4-BE49-F238E27FC236}">
                <a16:creationId xmlns:a16="http://schemas.microsoft.com/office/drawing/2014/main" id="{B6FF6BBB-FBA4-7AC6-2361-2E944E971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540000" cy="540000"/>
          </a:xfrm>
          <a:prstGeom prst="rect">
            <a:avLst/>
          </a:prstGeom>
        </p:spPr>
      </p:pic>
      <p:pic>
        <p:nvPicPr>
          <p:cNvPr id="29" name="グラフィックス 28" descr="開いたフォルダー">
            <a:extLst>
              <a:ext uri="{FF2B5EF4-FFF2-40B4-BE49-F238E27FC236}">
                <a16:creationId xmlns:a16="http://schemas.microsoft.com/office/drawing/2014/main" id="{7C3BAD38-7B36-5ADA-3F69-4E9A27564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2493" y="3383737"/>
            <a:ext cx="540000" cy="540000"/>
          </a:xfrm>
          <a:prstGeom prst="rect">
            <a:avLst/>
          </a:prstGeom>
        </p:spPr>
      </p:pic>
      <p:pic>
        <p:nvPicPr>
          <p:cNvPr id="31" name="グラフィックス 30" descr="ドキュメント">
            <a:extLst>
              <a:ext uri="{FF2B5EF4-FFF2-40B4-BE49-F238E27FC236}">
                <a16:creationId xmlns:a16="http://schemas.microsoft.com/office/drawing/2014/main" id="{688B220D-D5C9-B9AE-CF63-3A0016C143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6330" y="4883693"/>
            <a:ext cx="540000" cy="540000"/>
          </a:xfrm>
          <a:prstGeom prst="rect">
            <a:avLst/>
          </a:prstGeom>
        </p:spPr>
      </p:pic>
      <p:pic>
        <p:nvPicPr>
          <p:cNvPr id="32" name="グラフィックス 31" descr="開いたフォルダー">
            <a:extLst>
              <a:ext uri="{FF2B5EF4-FFF2-40B4-BE49-F238E27FC236}">
                <a16:creationId xmlns:a16="http://schemas.microsoft.com/office/drawing/2014/main" id="{2BDE8AFD-6502-C7AA-6B4C-2A3CAB1FC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0023" y="5277851"/>
            <a:ext cx="540000" cy="540000"/>
          </a:xfrm>
          <a:prstGeom prst="rect">
            <a:avLst/>
          </a:prstGeom>
        </p:spPr>
      </p:pic>
      <p:sp>
        <p:nvSpPr>
          <p:cNvPr id="42" name="右矢印 41">
            <a:extLst>
              <a:ext uri="{FF2B5EF4-FFF2-40B4-BE49-F238E27FC236}">
                <a16:creationId xmlns:a16="http://schemas.microsoft.com/office/drawing/2014/main" id="{B0771636-9934-BE10-7839-AAD57EC8C850}"/>
              </a:ext>
            </a:extLst>
          </p:cNvPr>
          <p:cNvSpPr/>
          <p:nvPr/>
        </p:nvSpPr>
        <p:spPr>
          <a:xfrm rot="2315960">
            <a:off x="5961507" y="3398459"/>
            <a:ext cx="340120" cy="167477"/>
          </a:xfrm>
          <a:prstGeom prst="rightArrow">
            <a:avLst>
              <a:gd name="adj1" fmla="val 56478"/>
              <a:gd name="adj2" fmla="val 9073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 42">
            <a:extLst>
              <a:ext uri="{FF2B5EF4-FFF2-40B4-BE49-F238E27FC236}">
                <a16:creationId xmlns:a16="http://schemas.microsoft.com/office/drawing/2014/main" id="{03D867A6-08F3-FE73-2BF7-CECDADA499BE}"/>
              </a:ext>
            </a:extLst>
          </p:cNvPr>
          <p:cNvSpPr/>
          <p:nvPr/>
        </p:nvSpPr>
        <p:spPr>
          <a:xfrm rot="2315960">
            <a:off x="6746399" y="3951808"/>
            <a:ext cx="340120" cy="167477"/>
          </a:xfrm>
          <a:prstGeom prst="rightArrow">
            <a:avLst>
              <a:gd name="adj1" fmla="val 56478"/>
              <a:gd name="adj2" fmla="val 9073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>
            <a:extLst>
              <a:ext uri="{FF2B5EF4-FFF2-40B4-BE49-F238E27FC236}">
                <a16:creationId xmlns:a16="http://schemas.microsoft.com/office/drawing/2014/main" id="{6F667D30-17F6-F283-246D-0489C87767C8}"/>
              </a:ext>
            </a:extLst>
          </p:cNvPr>
          <p:cNvSpPr/>
          <p:nvPr/>
        </p:nvSpPr>
        <p:spPr>
          <a:xfrm rot="2315960">
            <a:off x="8731953" y="4866209"/>
            <a:ext cx="340120" cy="167477"/>
          </a:xfrm>
          <a:prstGeom prst="rightArrow">
            <a:avLst>
              <a:gd name="adj1" fmla="val 56478"/>
              <a:gd name="adj2" fmla="val 9073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>
            <a:extLst>
              <a:ext uri="{FF2B5EF4-FFF2-40B4-BE49-F238E27FC236}">
                <a16:creationId xmlns:a16="http://schemas.microsoft.com/office/drawing/2014/main" id="{CA2AC69B-C90D-2BE0-C86E-FD8748AC2A85}"/>
              </a:ext>
            </a:extLst>
          </p:cNvPr>
          <p:cNvSpPr/>
          <p:nvPr/>
        </p:nvSpPr>
        <p:spPr>
          <a:xfrm rot="2315960">
            <a:off x="9463474" y="5310346"/>
            <a:ext cx="340120" cy="167477"/>
          </a:xfrm>
          <a:prstGeom prst="rightArrow">
            <a:avLst>
              <a:gd name="adj1" fmla="val 56478"/>
              <a:gd name="adj2" fmla="val 9073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61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6F9073-5FCB-0EB2-AB56-03542B8E3530}"/>
              </a:ext>
            </a:extLst>
          </p:cNvPr>
          <p:cNvSpPr/>
          <p:nvPr/>
        </p:nvSpPr>
        <p:spPr>
          <a:xfrm>
            <a:off x="198484" y="2670486"/>
            <a:ext cx="11781183" cy="34418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ctr"/>
          <a:lstStyle/>
          <a:p>
            <a:r>
              <a:rPr kumimoji="1"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実行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1EC154-B6A7-817E-F772-9543BCA9F983}"/>
              </a:ext>
            </a:extLst>
          </p:cNvPr>
          <p:cNvSpPr/>
          <p:nvPr/>
        </p:nvSpPr>
        <p:spPr>
          <a:xfrm>
            <a:off x="198484" y="1047964"/>
            <a:ext cx="11781183" cy="1398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ctr"/>
          <a:lstStyle/>
          <a:p>
            <a:r>
              <a:rPr kumimoji="1"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事前準備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B333EDA-A852-7E7A-AE72-285AC7786084}"/>
              </a:ext>
            </a:extLst>
          </p:cNvPr>
          <p:cNvSpPr/>
          <p:nvPr/>
        </p:nvSpPr>
        <p:spPr>
          <a:xfrm>
            <a:off x="1595768" y="1499878"/>
            <a:ext cx="3240000" cy="498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sz="1200" dirty="0">
                <a:latin typeface="BIZ UDGothic" panose="020B0400000000000000" pitchFamily="49" charset="-128"/>
                <a:ea typeface="BIZ UDGothic" panose="020B0400000000000000" pitchFamily="49" charset="-128"/>
              </a:rPr>
              <a:t>Python</a:t>
            </a:r>
            <a:r>
              <a:rPr kumimoji="1"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で必要なモジュールをインストール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274CCF-F29C-6DA6-E0E9-A5602F4EE16D}"/>
              </a:ext>
            </a:extLst>
          </p:cNvPr>
          <p:cNvSpPr/>
          <p:nvPr/>
        </p:nvSpPr>
        <p:spPr>
          <a:xfrm>
            <a:off x="1595768" y="2880489"/>
            <a:ext cx="3240000" cy="498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ctr"/>
          <a:lstStyle/>
          <a:p>
            <a:pPr algn="ctr"/>
            <a:r>
              <a:rPr lang="en-US" altLang="ja-JP" sz="1200" dirty="0" err="1">
                <a:latin typeface="BIZ UDGothic" panose="020B0400000000000000" pitchFamily="49" charset="-128"/>
                <a:ea typeface="BIZ UDGothic" panose="020B0400000000000000" pitchFamily="49" charset="-128"/>
              </a:rPr>
              <a:t>front_web.py</a:t>
            </a:r>
            <a:r>
              <a:rPr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を実行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D607DF-26F8-56CD-7CD0-FC58907202C0}"/>
              </a:ext>
            </a:extLst>
          </p:cNvPr>
          <p:cNvSpPr/>
          <p:nvPr/>
        </p:nvSpPr>
        <p:spPr>
          <a:xfrm>
            <a:off x="1595768" y="4589711"/>
            <a:ext cx="3240000" cy="498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変換を実行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588DFA-92E8-9FF9-7358-E0D42ED2E3E5}"/>
              </a:ext>
            </a:extLst>
          </p:cNvPr>
          <p:cNvSpPr/>
          <p:nvPr/>
        </p:nvSpPr>
        <p:spPr>
          <a:xfrm>
            <a:off x="1595768" y="5444322"/>
            <a:ext cx="3240000" cy="498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結果確認</a:t>
            </a:r>
          </a:p>
        </p:txBody>
      </p:sp>
      <p:cxnSp>
        <p:nvCxnSpPr>
          <p:cNvPr id="8" name="カギ線コネクタ 7">
            <a:extLst>
              <a:ext uri="{FF2B5EF4-FFF2-40B4-BE49-F238E27FC236}">
                <a16:creationId xmlns:a16="http://schemas.microsoft.com/office/drawing/2014/main" id="{3201629B-93F3-CEF4-D99A-EE753A356CD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2780932" y="2445652"/>
            <a:ext cx="882373" cy="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62FBDE30-DA77-2508-DF74-4FD95822F4DB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rot="5400000">
            <a:off x="3043932" y="3563263"/>
            <a:ext cx="356373" cy="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タイトル 23">
            <a:extLst>
              <a:ext uri="{FF2B5EF4-FFF2-40B4-BE49-F238E27FC236}">
                <a16:creationId xmlns:a16="http://schemas.microsoft.com/office/drawing/2014/main" id="{DDACF726-01DB-3489-B59E-B1435343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84" y="365125"/>
            <a:ext cx="11155316" cy="682839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BIZ UDGothic" panose="020B0400000000000000" pitchFamily="49" charset="-128"/>
                <a:ea typeface="BIZ UDGothic" panose="020B0400000000000000" pitchFamily="49" charset="-128"/>
              </a:rPr>
              <a:t>Web</a:t>
            </a:r>
            <a:r>
              <a:rPr lang="ja-JP" altLang="en-US">
                <a:latin typeface="BIZ UDGothic" panose="020B0400000000000000" pitchFamily="49" charset="-128"/>
                <a:ea typeface="BIZ UDGothic" panose="020B0400000000000000" pitchFamily="49" charset="-128"/>
              </a:rPr>
              <a:t>版</a:t>
            </a:r>
            <a:r>
              <a:rPr lang="en-US" altLang="ja-JP" dirty="0">
                <a:latin typeface="BIZ UDGothic" panose="020B0400000000000000" pitchFamily="49" charset="-128"/>
                <a:ea typeface="BIZ UDGothic" panose="020B0400000000000000" pitchFamily="49" charset="-128"/>
              </a:rPr>
              <a:t>(</a:t>
            </a:r>
            <a:r>
              <a:rPr lang="ja-JP" altLang="en-US">
                <a:latin typeface="BIZ UDGothic" panose="020B0400000000000000" pitchFamily="49" charset="-128"/>
                <a:ea typeface="BIZ UDGothic" panose="020B0400000000000000" pitchFamily="49" charset="-128"/>
              </a:rPr>
              <a:t>アップロードと変換</a:t>
            </a:r>
            <a:r>
              <a:rPr lang="en-US" altLang="ja-JP" dirty="0">
                <a:latin typeface="BIZ UDGothic" panose="020B0400000000000000" pitchFamily="49" charset="-128"/>
                <a:ea typeface="BIZ UDGothic" panose="020B0400000000000000" pitchFamily="49" charset="-128"/>
              </a:rPr>
              <a:t>)</a:t>
            </a:r>
            <a:endParaRPr lang="ja-JP" altLang="en-US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25" name="フローチャート: 定義済み処理 24">
            <a:extLst>
              <a:ext uri="{FF2B5EF4-FFF2-40B4-BE49-F238E27FC236}">
                <a16:creationId xmlns:a16="http://schemas.microsoft.com/office/drawing/2014/main" id="{98A54445-81FB-491C-EA07-146F736B37DB}"/>
              </a:ext>
            </a:extLst>
          </p:cNvPr>
          <p:cNvSpPr/>
          <p:nvPr/>
        </p:nvSpPr>
        <p:spPr>
          <a:xfrm>
            <a:off x="7046185" y="4588735"/>
            <a:ext cx="1846453" cy="498238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lang="en-US" altLang="ja-JP" sz="1200" dirty="0" err="1">
                <a:latin typeface="BIZ UDGothic" panose="020B0400000000000000" pitchFamily="49" charset="-128"/>
                <a:ea typeface="BIZ UDGothic" panose="020B0400000000000000" pitchFamily="49" charset="-128"/>
              </a:rPr>
              <a:t>sound_trans.py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pic>
        <p:nvPicPr>
          <p:cNvPr id="27" name="グラフィックス 26" descr="音声">
            <a:extLst>
              <a:ext uri="{FF2B5EF4-FFF2-40B4-BE49-F238E27FC236}">
                <a16:creationId xmlns:a16="http://schemas.microsoft.com/office/drawing/2014/main" id="{B6FF6BBB-FBA4-7AC6-2361-2E944E971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459217"/>
            <a:ext cx="540000" cy="540000"/>
          </a:xfrm>
          <a:prstGeom prst="rect">
            <a:avLst/>
          </a:prstGeom>
        </p:spPr>
      </p:pic>
      <p:pic>
        <p:nvPicPr>
          <p:cNvPr id="29" name="グラフィックス 28" descr="開いたフォルダー">
            <a:extLst>
              <a:ext uri="{FF2B5EF4-FFF2-40B4-BE49-F238E27FC236}">
                <a16:creationId xmlns:a16="http://schemas.microsoft.com/office/drawing/2014/main" id="{7C3BAD38-7B36-5ADA-3F69-4E9A27564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2493" y="3918775"/>
            <a:ext cx="540000" cy="540000"/>
          </a:xfrm>
          <a:prstGeom prst="rect">
            <a:avLst/>
          </a:prstGeom>
        </p:spPr>
      </p:pic>
      <p:pic>
        <p:nvPicPr>
          <p:cNvPr id="31" name="グラフィックス 30" descr="ドキュメント">
            <a:extLst>
              <a:ext uri="{FF2B5EF4-FFF2-40B4-BE49-F238E27FC236}">
                <a16:creationId xmlns:a16="http://schemas.microsoft.com/office/drawing/2014/main" id="{688B220D-D5C9-B9AE-CF63-3A0016C143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6330" y="4883693"/>
            <a:ext cx="540000" cy="540000"/>
          </a:xfrm>
          <a:prstGeom prst="rect">
            <a:avLst/>
          </a:prstGeom>
        </p:spPr>
      </p:pic>
      <p:pic>
        <p:nvPicPr>
          <p:cNvPr id="32" name="グラフィックス 31" descr="開いたフォルダー">
            <a:extLst>
              <a:ext uri="{FF2B5EF4-FFF2-40B4-BE49-F238E27FC236}">
                <a16:creationId xmlns:a16="http://schemas.microsoft.com/office/drawing/2014/main" id="{2BDE8AFD-6502-C7AA-6B4C-2A3CAB1FC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0023" y="5277851"/>
            <a:ext cx="540000" cy="540000"/>
          </a:xfrm>
          <a:prstGeom prst="rect">
            <a:avLst/>
          </a:prstGeom>
        </p:spPr>
      </p:pic>
      <p:sp>
        <p:nvSpPr>
          <p:cNvPr id="42" name="右矢印 41">
            <a:extLst>
              <a:ext uri="{FF2B5EF4-FFF2-40B4-BE49-F238E27FC236}">
                <a16:creationId xmlns:a16="http://schemas.microsoft.com/office/drawing/2014/main" id="{B0771636-9934-BE10-7839-AAD57EC8C850}"/>
              </a:ext>
            </a:extLst>
          </p:cNvPr>
          <p:cNvSpPr/>
          <p:nvPr/>
        </p:nvSpPr>
        <p:spPr>
          <a:xfrm rot="2315960">
            <a:off x="5961507" y="3885876"/>
            <a:ext cx="340120" cy="167477"/>
          </a:xfrm>
          <a:prstGeom prst="rightArrow">
            <a:avLst>
              <a:gd name="adj1" fmla="val 56478"/>
              <a:gd name="adj2" fmla="val 9073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 42">
            <a:extLst>
              <a:ext uri="{FF2B5EF4-FFF2-40B4-BE49-F238E27FC236}">
                <a16:creationId xmlns:a16="http://schemas.microsoft.com/office/drawing/2014/main" id="{03D867A6-08F3-FE73-2BF7-CECDADA499BE}"/>
              </a:ext>
            </a:extLst>
          </p:cNvPr>
          <p:cNvSpPr/>
          <p:nvPr/>
        </p:nvSpPr>
        <p:spPr>
          <a:xfrm rot="2315960">
            <a:off x="6746398" y="4307669"/>
            <a:ext cx="340120" cy="167477"/>
          </a:xfrm>
          <a:prstGeom prst="rightArrow">
            <a:avLst>
              <a:gd name="adj1" fmla="val 56478"/>
              <a:gd name="adj2" fmla="val 9073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>
            <a:extLst>
              <a:ext uri="{FF2B5EF4-FFF2-40B4-BE49-F238E27FC236}">
                <a16:creationId xmlns:a16="http://schemas.microsoft.com/office/drawing/2014/main" id="{6F667D30-17F6-F283-246D-0489C87767C8}"/>
              </a:ext>
            </a:extLst>
          </p:cNvPr>
          <p:cNvSpPr/>
          <p:nvPr/>
        </p:nvSpPr>
        <p:spPr>
          <a:xfrm rot="2315960">
            <a:off x="8731953" y="4866209"/>
            <a:ext cx="340120" cy="167477"/>
          </a:xfrm>
          <a:prstGeom prst="rightArrow">
            <a:avLst>
              <a:gd name="adj1" fmla="val 56478"/>
              <a:gd name="adj2" fmla="val 9073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>
            <a:extLst>
              <a:ext uri="{FF2B5EF4-FFF2-40B4-BE49-F238E27FC236}">
                <a16:creationId xmlns:a16="http://schemas.microsoft.com/office/drawing/2014/main" id="{CA2AC69B-C90D-2BE0-C86E-FD8748AC2A85}"/>
              </a:ext>
            </a:extLst>
          </p:cNvPr>
          <p:cNvSpPr/>
          <p:nvPr/>
        </p:nvSpPr>
        <p:spPr>
          <a:xfrm rot="2315960">
            <a:off x="9463474" y="5310346"/>
            <a:ext cx="340120" cy="167477"/>
          </a:xfrm>
          <a:prstGeom prst="rightArrow">
            <a:avLst>
              <a:gd name="adj1" fmla="val 56478"/>
              <a:gd name="adj2" fmla="val 9073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9914F6C-0490-00D9-FFD9-2C21AC572FF9}"/>
              </a:ext>
            </a:extLst>
          </p:cNvPr>
          <p:cNvSpPr/>
          <p:nvPr/>
        </p:nvSpPr>
        <p:spPr>
          <a:xfrm>
            <a:off x="1595768" y="3735100"/>
            <a:ext cx="3240000" cy="498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tIns="0" rIns="36000" bIns="0" rtlCol="0" anchor="ctr"/>
          <a:lstStyle/>
          <a:p>
            <a:pPr algn="ctr"/>
            <a:r>
              <a:rPr lang="ja-JP" altLang="en-US" sz="1200">
                <a:latin typeface="BIZ UDGothic" panose="020B0400000000000000" pitchFamily="49" charset="-128"/>
                <a:ea typeface="BIZ UDGothic" panose="020B0400000000000000" pitchFamily="49" charset="-128"/>
              </a:rPr>
              <a:t>音声ファイルをアップロード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9" name="フローチャート: 定義済み処理 8">
            <a:extLst>
              <a:ext uri="{FF2B5EF4-FFF2-40B4-BE49-F238E27FC236}">
                <a16:creationId xmlns:a16="http://schemas.microsoft.com/office/drawing/2014/main" id="{BF6653F3-6487-C37F-08C8-1EB8990AB629}"/>
              </a:ext>
            </a:extLst>
          </p:cNvPr>
          <p:cNvSpPr/>
          <p:nvPr/>
        </p:nvSpPr>
        <p:spPr>
          <a:xfrm>
            <a:off x="5277769" y="2880705"/>
            <a:ext cx="1846453" cy="498238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lang="en-US" altLang="ja-JP" sz="1200" dirty="0" err="1">
                <a:latin typeface="BIZ UDGothic" panose="020B0400000000000000" pitchFamily="49" charset="-128"/>
                <a:ea typeface="BIZ UDGothic" panose="020B0400000000000000" pitchFamily="49" charset="-128"/>
              </a:rPr>
              <a:t>front_web.py</a:t>
            </a:r>
            <a:endParaRPr kumimoji="1" lang="ja-JP" altLang="en-US" sz="1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D97558C6-1C2C-01D6-83BA-EDDA16DF7DF6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H="1">
            <a:off x="3048006" y="4428299"/>
            <a:ext cx="322824" cy="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39874B45-63A5-F25B-C927-C52B0471656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043932" y="5272485"/>
            <a:ext cx="356373" cy="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84</Words>
  <Application>Microsoft Macintosh PowerPoint</Application>
  <PresentationFormat>ワイド画面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BIZ UDGothic</vt:lpstr>
      <vt:lpstr>游ゴシック</vt:lpstr>
      <vt:lpstr>游ゴシック Light</vt:lpstr>
      <vt:lpstr>Arial</vt:lpstr>
      <vt:lpstr>Office テーマ</vt:lpstr>
      <vt:lpstr>簡易版 (ターミナルで実行)</vt:lpstr>
      <vt:lpstr>Web版(アップロードと変換)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Masahiro Sasaki</dc:creator>
  <cp:lastModifiedBy>Masahiro Sasaki</cp:lastModifiedBy>
  <cp:revision>37</cp:revision>
  <dcterms:created xsi:type="dcterms:W3CDTF">2024-05-30T07:20:49Z</dcterms:created>
  <dcterms:modified xsi:type="dcterms:W3CDTF">2024-06-03T04:17:21Z</dcterms:modified>
</cp:coreProperties>
</file>