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491B-8C14-4C8A-BA2F-562186DCFEF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22CF-F6E9-47A3-827D-EDB9CBB3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8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491B-8C14-4C8A-BA2F-562186DCFEF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22CF-F6E9-47A3-827D-EDB9CBB3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0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491B-8C14-4C8A-BA2F-562186DCFEF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22CF-F6E9-47A3-827D-EDB9CBB3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491B-8C14-4C8A-BA2F-562186DCFEF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22CF-F6E9-47A3-827D-EDB9CBB3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0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491B-8C14-4C8A-BA2F-562186DCFEF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22CF-F6E9-47A3-827D-EDB9CBB3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1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491B-8C14-4C8A-BA2F-562186DCFEF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22CF-F6E9-47A3-827D-EDB9CBB3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5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491B-8C14-4C8A-BA2F-562186DCFEF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22CF-F6E9-47A3-827D-EDB9CBB3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3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491B-8C14-4C8A-BA2F-562186DCFEF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22CF-F6E9-47A3-827D-EDB9CBB3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5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491B-8C14-4C8A-BA2F-562186DCFEF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22CF-F6E9-47A3-827D-EDB9CBB3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491B-8C14-4C8A-BA2F-562186DCFEF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22CF-F6E9-47A3-827D-EDB9CBB3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4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491B-8C14-4C8A-BA2F-562186DCFEF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22CF-F6E9-47A3-827D-EDB9CBB3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8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491B-8C14-4C8A-BA2F-562186DCFEF5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22CF-F6E9-47A3-827D-EDB9CBB3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0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95625" cy="5457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98" y="242887"/>
            <a:ext cx="3190875" cy="4972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890" y="242887"/>
            <a:ext cx="4210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4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洪苑坤</dc:creator>
  <cp:lastModifiedBy>洪苑坤</cp:lastModifiedBy>
  <cp:revision>4</cp:revision>
  <dcterms:created xsi:type="dcterms:W3CDTF">2016-11-12T14:29:42Z</dcterms:created>
  <dcterms:modified xsi:type="dcterms:W3CDTF">2016-11-12T17:35:49Z</dcterms:modified>
</cp:coreProperties>
</file>