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0" autoAdjust="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42E2-47D2-494B-9D96-2ED4485A5633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25F-A9C6-46D7-8192-93D4A0E3F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1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42E2-47D2-494B-9D96-2ED4485A5633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25F-A9C6-46D7-8192-93D4A0E3F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2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42E2-47D2-494B-9D96-2ED4485A5633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25F-A9C6-46D7-8192-93D4A0E3F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76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42E2-47D2-494B-9D96-2ED4485A5633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25F-A9C6-46D7-8192-93D4A0E3F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0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42E2-47D2-494B-9D96-2ED4485A5633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25F-A9C6-46D7-8192-93D4A0E3F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98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42E2-47D2-494B-9D96-2ED4485A5633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25F-A9C6-46D7-8192-93D4A0E3F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7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42E2-47D2-494B-9D96-2ED4485A5633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25F-A9C6-46D7-8192-93D4A0E3F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8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42E2-47D2-494B-9D96-2ED4485A5633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25F-A9C6-46D7-8192-93D4A0E3F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22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42E2-47D2-494B-9D96-2ED4485A5633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25F-A9C6-46D7-8192-93D4A0E3F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1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42E2-47D2-494B-9D96-2ED4485A5633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25F-A9C6-46D7-8192-93D4A0E3F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9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42E2-47D2-494B-9D96-2ED4485A5633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25F-A9C6-46D7-8192-93D4A0E3F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9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42E2-47D2-494B-9D96-2ED4485A5633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3925F-A9C6-46D7-8192-93D4A0E3F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3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3" y="572532"/>
            <a:ext cx="3551947" cy="21071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1300" y="17780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步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76900" y="203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注意下面的选项</a:t>
            </a:r>
            <a:r>
              <a:rPr lang="en-US" altLang="zh-CN" dirty="0" smtClean="0"/>
              <a:t>,</a:t>
            </a:r>
            <a:r>
              <a:rPr lang="zh-CN" altLang="en-US" dirty="0" smtClean="0"/>
              <a:t>确认无误后点击创建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262" y="572532"/>
            <a:ext cx="7000875" cy="48376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262" y="3694112"/>
            <a:ext cx="6934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9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62" y="842962"/>
            <a:ext cx="9515475" cy="5553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000" y="177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接下来会看到这个界面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settings</a:t>
            </a:r>
            <a:r>
              <a:rPr lang="zh-CN" altLang="en-US" dirty="0" smtClean="0"/>
              <a:t>按钮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737" y="177800"/>
            <a:ext cx="771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2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677862"/>
            <a:ext cx="6962775" cy="2886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1800" y="13970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第四步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点击图中按钮</a:t>
            </a:r>
            <a:r>
              <a:rPr lang="en-US" altLang="zh-CN" dirty="0" smtClean="0"/>
              <a:t>(</a:t>
            </a:r>
            <a:r>
              <a:rPr lang="zh-CN" altLang="en-US" dirty="0" smtClean="0"/>
              <a:t>天蓝色框按钮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50" y="4152900"/>
            <a:ext cx="3181350" cy="270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1800" y="3754715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第四步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点击图中按钮</a:t>
            </a:r>
            <a:r>
              <a:rPr lang="en-US" altLang="zh-CN" dirty="0" smtClean="0"/>
              <a:t>(</a:t>
            </a:r>
            <a:r>
              <a:rPr lang="zh-CN" altLang="en-US" dirty="0" smtClean="0"/>
              <a:t>绿框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78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800" y="13970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第五步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点击图中右下角按钮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801687"/>
            <a:ext cx="10401300" cy="2333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2" y="223282"/>
            <a:ext cx="790575" cy="285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" y="4356100"/>
            <a:ext cx="9725025" cy="152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9300" y="3721100"/>
            <a:ext cx="689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第六步</a:t>
            </a:r>
            <a:r>
              <a:rPr lang="en-US" altLang="zh-CN" dirty="0" smtClean="0"/>
              <a:t>:</a:t>
            </a:r>
            <a:r>
              <a:rPr lang="zh-CN" altLang="en-US" dirty="0"/>
              <a:t>可以</a:t>
            </a:r>
            <a:r>
              <a:rPr lang="zh-CN" altLang="en-US" dirty="0" smtClean="0"/>
              <a:t>看到                                                         请记住这一步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050" y="3815278"/>
            <a:ext cx="290512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7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0" y="215900"/>
            <a:ext cx="68326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/>
              <a:t>Git</a:t>
            </a:r>
            <a:r>
              <a:rPr lang="zh-CN" altLang="en-US" sz="3600" dirty="0" smtClean="0"/>
              <a:t>命令部分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257300" y="1181100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依次</a:t>
            </a:r>
            <a:r>
              <a:rPr lang="zh-CN" altLang="en-US" dirty="0" smtClean="0"/>
              <a:t>输入以下命令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1029732"/>
            <a:ext cx="7181850" cy="57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9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30163"/>
            <a:ext cx="6991350" cy="2857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7925" y="3540343"/>
            <a:ext cx="699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执行完上述命令后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将自己的页面复制到本地刚刚创建的</a:t>
            </a:r>
            <a:r>
              <a:rPr lang="en-US" altLang="zh-CN" dirty="0" smtClean="0"/>
              <a:t>Mobile-Publish</a:t>
            </a:r>
            <a:r>
              <a:rPr lang="zh-CN" altLang="en-US" dirty="0" smtClean="0"/>
              <a:t>文件夹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最里层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接着执行下面的命令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25" y="2887663"/>
            <a:ext cx="8591550" cy="676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925" y="4186674"/>
            <a:ext cx="8124825" cy="2019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77924" y="6322297"/>
            <a:ext cx="800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中途会出现一次要求填写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用户名和密码的提示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按提示填写即可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750" y="4361378"/>
            <a:ext cx="2905125" cy="1809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461500" y="4787900"/>
            <a:ext cx="273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接着在这个网址后面加上自己的网页名字 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index.html),</a:t>
            </a:r>
            <a:r>
              <a:rPr lang="zh-CN" altLang="en-US" dirty="0" smtClean="0"/>
              <a:t>在浏览器中打开就可以在网上查看了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11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67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51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151</Words>
  <Application>Microsoft Office PowerPoint</Application>
  <PresentationFormat>宽屏</PresentationFormat>
  <Paragraphs>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洪苑坤</dc:creator>
  <cp:lastModifiedBy>洪苑坤</cp:lastModifiedBy>
  <cp:revision>9</cp:revision>
  <dcterms:created xsi:type="dcterms:W3CDTF">2016-11-29T03:23:11Z</dcterms:created>
  <dcterms:modified xsi:type="dcterms:W3CDTF">2016-11-29T04:27:29Z</dcterms:modified>
</cp:coreProperties>
</file>