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4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9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1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9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A127-F8E6-4A30-9A94-37200F39497B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220C-9D14-49AD-AB02-EFB86312F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143000"/>
            <a:ext cx="93630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473200"/>
            <a:ext cx="8299450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193800"/>
            <a:ext cx="7975600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1" y="1308100"/>
            <a:ext cx="8564562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8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2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00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洪苑坤</dc:creator>
  <cp:lastModifiedBy>洪苑坤</cp:lastModifiedBy>
  <cp:revision>2</cp:revision>
  <dcterms:created xsi:type="dcterms:W3CDTF">2016-12-21T09:38:12Z</dcterms:created>
  <dcterms:modified xsi:type="dcterms:W3CDTF">2016-12-21T12:07:13Z</dcterms:modified>
</cp:coreProperties>
</file>