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0" r:id="rId3"/>
    <p:sldId id="259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7" r:id="rId12"/>
    <p:sldId id="274" r:id="rId13"/>
    <p:sldId id="271" r:id="rId14"/>
    <p:sldId id="279" r:id="rId15"/>
    <p:sldId id="280" r:id="rId16"/>
    <p:sldId id="282" r:id="rId17"/>
    <p:sldId id="281" r:id="rId18"/>
    <p:sldId id="283" r:id="rId19"/>
    <p:sldId id="284" r:id="rId20"/>
    <p:sldId id="285" r:id="rId21"/>
    <p:sldId id="288" r:id="rId22"/>
    <p:sldId id="286" r:id="rId23"/>
    <p:sldId id="287" r:id="rId24"/>
    <p:sldId id="25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梅昕麟" initials="梅昕麟" lastIdx="1" clrIdx="0">
    <p:extLst>
      <p:ext uri="{19B8F6BF-5375-455C-9EA6-DF929625EA0E}">
        <p15:presenceInfo xmlns:p15="http://schemas.microsoft.com/office/powerpoint/2012/main" userId="0e7d0087d61d70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FF"/>
    <a:srgbClr val="7C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117-CE6E-4671-B14E-C9D5B5857C24}" type="datetimeFigureOut">
              <a:rPr lang="zh-CN" altLang="en-US" smtClean="0"/>
              <a:t>2017-04-26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7BA-BA7A-496C-832A-77A81E14F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1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594F-007C-4B14-9EDA-6CA324581E67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36096" y="4869160"/>
            <a:ext cx="5228442" cy="836712"/>
            <a:chOff x="206896" y="216024"/>
            <a:chExt cx="5228442" cy="8367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梅昕麟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728192" cy="17281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27784" y="2180763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2060"/>
                </a:solidFill>
              </a:rPr>
              <a:t>REACT</a:t>
            </a:r>
            <a:r>
              <a:rPr lang="en-US" altLang="zh-CN" sz="7200" dirty="0" smtClean="0">
                <a:solidFill>
                  <a:srgbClr val="00D8FF"/>
                </a:solidFill>
              </a:rPr>
              <a:t> </a:t>
            </a:r>
            <a:endParaRPr lang="zh-CN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意义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628800"/>
            <a:ext cx="7272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简化开发复杂度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跨平台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视图</a:t>
            </a:r>
            <a:r>
              <a:rPr lang="zh-CN" altLang="en-US" sz="2400" dirty="0" smtClean="0">
                <a:solidFill>
                  <a:srgbClr val="002060"/>
                </a:solidFill>
              </a:rPr>
              <a:t>层单元测试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ouber/blog/raw/master/201508/assets/modular-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22" y="1988840"/>
            <a:ext cx="47053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7200800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2.2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组件化开发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219658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可组合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可重用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</a:t>
            </a:r>
            <a:r>
              <a:rPr lang="zh-CN" altLang="en-US" sz="2400" dirty="0" smtClean="0">
                <a:solidFill>
                  <a:srgbClr val="002060"/>
                </a:solidFill>
              </a:rPr>
              <a:t>维护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可测试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J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SX</a:t>
              </a:r>
              <a:endParaRPr lang="zh-CN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" y="2704766"/>
            <a:ext cx="2736304" cy="1246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69" y="4452883"/>
            <a:ext cx="3561905" cy="13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568" y="3376801"/>
            <a:ext cx="2585462" cy="1752273"/>
          </a:xfrm>
          <a:prstGeom prst="rect">
            <a:avLst/>
          </a:prstGeom>
        </p:spPr>
      </p:pic>
      <p:sp>
        <p:nvSpPr>
          <p:cNvPr id="13" name="等号 12"/>
          <p:cNvSpPr/>
          <p:nvPr/>
        </p:nvSpPr>
        <p:spPr>
          <a:xfrm rot="5400000">
            <a:off x="1661801" y="4025863"/>
            <a:ext cx="360040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280555" y="2704766"/>
            <a:ext cx="507469" cy="30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63888" y="162972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HTML in JS</a:t>
            </a:r>
          </a:p>
        </p:txBody>
      </p:sp>
    </p:spTree>
    <p:extLst>
      <p:ext uri="{BB962C8B-B14F-4D97-AF65-F5344CB8AC3E}">
        <p14:creationId xmlns:p14="http://schemas.microsoft.com/office/powerpoint/2010/main" val="36715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J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SX</a:t>
              </a:r>
              <a:endParaRPr lang="zh-CN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1" y="2204864"/>
            <a:ext cx="3476190" cy="15809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94613" y="451519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json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4725" y="451519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XML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2" y="2045539"/>
            <a:ext cx="4844606" cy="24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09402"/>
            <a:ext cx="4902352" cy="49880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2200" y="1556792"/>
            <a:ext cx="381566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zh-CN" sz="3600" dirty="0">
                <a:solidFill>
                  <a:srgbClr val="002060"/>
                </a:solidFill>
              </a:rPr>
              <a:t>p</a:t>
            </a:r>
            <a:r>
              <a:rPr lang="en-US" altLang="zh-CN" sz="3600" dirty="0" smtClean="0">
                <a:solidFill>
                  <a:srgbClr val="002060"/>
                </a:solidFill>
              </a:rPr>
              <a:t>rops</a:t>
            </a:r>
          </a:p>
          <a:p>
            <a:pPr>
              <a:spcAft>
                <a:spcPts val="3000"/>
              </a:spcAft>
            </a:pPr>
            <a:r>
              <a:rPr lang="en-US" altLang="zh-CN" sz="3600" dirty="0" smtClean="0">
                <a:solidFill>
                  <a:srgbClr val="00206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793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组件生命周期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272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Mounting: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实例化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Updating: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更新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Unmounting: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销毁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1609345"/>
            <a:ext cx="3140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componentWillMount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componentDidMount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851920" y="1556792"/>
            <a:ext cx="288032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6176" y="4653136"/>
            <a:ext cx="7887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componentWillReceiveProps</a:t>
            </a:r>
            <a:r>
              <a:rPr lang="en-US" altLang="zh-CN" sz="2400" dirty="0">
                <a:solidFill>
                  <a:srgbClr val="002060"/>
                </a:solidFill>
              </a:rPr>
              <a:t>(object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nextProps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</a:p>
          <a:p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shouldComponentUpdate</a:t>
            </a:r>
            <a:r>
              <a:rPr lang="en-US" altLang="zh-CN" sz="2400" dirty="0">
                <a:solidFill>
                  <a:srgbClr val="002060"/>
                </a:solidFill>
              </a:rPr>
              <a:t>(object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nextProps</a:t>
            </a:r>
            <a:r>
              <a:rPr lang="en-US" altLang="zh-CN" sz="2400" dirty="0">
                <a:solidFill>
                  <a:srgbClr val="002060"/>
                </a:solidFill>
              </a:rPr>
              <a:t>, 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nextState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组件和其他组件化思想的区别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7768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利用组合来代替继承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不对外提供接口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772816"/>
            <a:ext cx="1876190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组件问题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7768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过度更新</a:t>
            </a:r>
            <a:r>
              <a:rPr lang="en-US" altLang="zh-CN" sz="2400" dirty="0" smtClean="0">
                <a:solidFill>
                  <a:srgbClr val="002060"/>
                </a:solidFill>
              </a:rPr>
              <a:t>----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shouldComponentUpdate</a:t>
            </a:r>
            <a:r>
              <a:rPr lang="zh-CN" altLang="en-US" sz="2400" dirty="0" smtClean="0">
                <a:solidFill>
                  <a:srgbClr val="002060"/>
                </a:solidFill>
              </a:rPr>
              <a:t>和不可变数据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传值</a:t>
            </a:r>
            <a:r>
              <a:rPr lang="zh-CN" altLang="en-US" sz="2400" dirty="0" smtClean="0">
                <a:solidFill>
                  <a:srgbClr val="002060"/>
                </a:solidFill>
              </a:rPr>
              <a:t>麻烦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89488"/>
            <a:ext cx="7200800" cy="83099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2.3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视图层单元测试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348880"/>
            <a:ext cx="77768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Shallow </a:t>
            </a:r>
            <a:r>
              <a:rPr lang="en-US" altLang="zh-CN" sz="2400" dirty="0">
                <a:solidFill>
                  <a:srgbClr val="002060"/>
                </a:solidFill>
              </a:rPr>
              <a:t>Rendering</a:t>
            </a:r>
            <a:r>
              <a:rPr lang="zh-CN" altLang="en-US" sz="2400" dirty="0">
                <a:solidFill>
                  <a:srgbClr val="002060"/>
                </a:solidFill>
              </a:rPr>
              <a:t>：测试虚拟</a:t>
            </a:r>
            <a:r>
              <a:rPr lang="en-US" altLang="zh-CN" sz="2400" dirty="0">
                <a:solidFill>
                  <a:srgbClr val="002060"/>
                </a:solidFill>
              </a:rPr>
              <a:t>DOM</a:t>
            </a:r>
            <a:r>
              <a:rPr lang="zh-CN" altLang="en-US" sz="2400" dirty="0">
                <a:solidFill>
                  <a:srgbClr val="002060"/>
                </a:solidFill>
              </a:rPr>
              <a:t>的</a:t>
            </a:r>
            <a:r>
              <a:rPr lang="zh-CN" altLang="en-US" sz="2400" dirty="0" smtClean="0">
                <a:solidFill>
                  <a:srgbClr val="002060"/>
                </a:solidFill>
              </a:rPr>
              <a:t>方法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DOM Rendering: </a:t>
            </a:r>
            <a:r>
              <a:rPr lang="zh-CN" altLang="en-US" sz="2400" dirty="0">
                <a:solidFill>
                  <a:srgbClr val="002060"/>
                </a:solidFill>
              </a:rPr>
              <a:t>测试真实</a:t>
            </a:r>
            <a:r>
              <a:rPr lang="en-US" altLang="zh-CN" sz="2400" dirty="0">
                <a:solidFill>
                  <a:srgbClr val="002060"/>
                </a:solidFill>
              </a:rPr>
              <a:t>DOM</a:t>
            </a:r>
            <a:r>
              <a:rPr lang="zh-CN" altLang="en-US" sz="2400" dirty="0">
                <a:solidFill>
                  <a:srgbClr val="002060"/>
                </a:solidFill>
              </a:rPr>
              <a:t>的方法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33" y="1916832"/>
            <a:ext cx="609523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Flux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优点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5"/>
          <p:cNvGrpSpPr/>
          <p:nvPr/>
        </p:nvGrpSpPr>
        <p:grpSpPr>
          <a:xfrm>
            <a:off x="755576" y="4038584"/>
            <a:ext cx="5228442" cy="836712"/>
            <a:chOff x="206896" y="216024"/>
            <a:chExt cx="5228442" cy="836712"/>
          </a:xfrm>
        </p:grpSpPr>
        <p:pic>
          <p:nvPicPr>
            <p:cNvPr id="1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和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MVC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对比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88" y="4379928"/>
            <a:ext cx="3962400" cy="2505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874684"/>
            <a:ext cx="4464496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目录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7584" y="1584030"/>
            <a:ext cx="5228442" cy="836712"/>
            <a:chOff x="206896" y="216024"/>
            <a:chExt cx="5228442" cy="8367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React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介绍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2556838"/>
            <a:ext cx="5228442" cy="836712"/>
            <a:chOff x="206896" y="216024"/>
            <a:chExt cx="5228442" cy="8367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核心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特性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11"/>
          <p:cNvGrpSpPr/>
          <p:nvPr/>
        </p:nvGrpSpPr>
        <p:grpSpPr>
          <a:xfrm>
            <a:off x="859024" y="3585705"/>
            <a:ext cx="5228442" cy="836712"/>
            <a:chOff x="206896" y="216024"/>
            <a:chExt cx="5228442" cy="836712"/>
          </a:xfrm>
        </p:grpSpPr>
        <p:pic>
          <p:nvPicPr>
            <p:cNvPr id="17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架构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3528" y="3103126"/>
            <a:ext cx="83884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View</a:t>
            </a:r>
            <a:r>
              <a:rPr lang="zh-CN" altLang="en-US" sz="2400" dirty="0">
                <a:solidFill>
                  <a:srgbClr val="002060"/>
                </a:solidFill>
              </a:rPr>
              <a:t>： 视图</a:t>
            </a:r>
            <a:r>
              <a:rPr lang="zh-CN" altLang="en-US" sz="2400" dirty="0" smtClean="0">
                <a:solidFill>
                  <a:srgbClr val="002060"/>
                </a:solidFill>
              </a:rPr>
              <a:t>层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Action</a:t>
            </a:r>
            <a:r>
              <a:rPr lang="zh-CN" altLang="en-US" sz="2400" dirty="0" smtClean="0">
                <a:solidFill>
                  <a:srgbClr val="002060"/>
                </a:solidFill>
              </a:rPr>
              <a:t>：修改数据的行为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Dispatcher</a:t>
            </a:r>
            <a:r>
              <a:rPr lang="zh-CN" altLang="en-US" sz="2400" dirty="0" smtClean="0">
                <a:solidFill>
                  <a:srgbClr val="002060"/>
                </a:solidFill>
              </a:rPr>
              <a:t>：接受</a:t>
            </a:r>
            <a:r>
              <a:rPr lang="en-US" altLang="zh-CN" sz="2400" dirty="0" smtClean="0">
                <a:solidFill>
                  <a:srgbClr val="002060"/>
                </a:solidFill>
              </a:rPr>
              <a:t>action</a:t>
            </a:r>
            <a:r>
              <a:rPr lang="zh-CN" altLang="en-US" sz="2400" dirty="0" smtClean="0">
                <a:solidFill>
                  <a:srgbClr val="002060"/>
                </a:solidFill>
              </a:rPr>
              <a:t>，并对修改对应的数据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Store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zh-CN" altLang="en-US" sz="2400" dirty="0">
                <a:solidFill>
                  <a:srgbClr val="002060"/>
                </a:solidFill>
              </a:rPr>
              <a:t>用来存放应用的状态，一旦发生变动，就</a:t>
            </a:r>
            <a:r>
              <a:rPr lang="zh-CN" altLang="en-US" sz="2400" dirty="0" smtClean="0">
                <a:solidFill>
                  <a:srgbClr val="002060"/>
                </a:solidFill>
              </a:rPr>
              <a:t>提醒</a:t>
            </a:r>
            <a:r>
              <a:rPr lang="en-US" altLang="zh-CN" sz="2400" dirty="0" smtClean="0">
                <a:solidFill>
                  <a:srgbClr val="002060"/>
                </a:solidFill>
              </a:rPr>
              <a:t>View</a:t>
            </a:r>
            <a:r>
              <a:rPr lang="zh-CN" altLang="en-US" sz="2400" dirty="0" smtClean="0">
                <a:solidFill>
                  <a:srgbClr val="002060"/>
                </a:solidFill>
              </a:rPr>
              <a:t>要</a:t>
            </a:r>
            <a:r>
              <a:rPr lang="zh-CN" altLang="en-US" sz="2400" dirty="0">
                <a:solidFill>
                  <a:srgbClr val="002060"/>
                </a:solidFill>
              </a:rPr>
              <a:t>更新页面</a:t>
            </a:r>
          </a:p>
          <a:p>
            <a:endParaRPr lang="zh-CN" altLang="en-US" dirty="0"/>
          </a:p>
        </p:txBody>
      </p:sp>
      <p:pic>
        <p:nvPicPr>
          <p:cNvPr id="1030" name="Picture 6" descr="flux-diagram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12296"/>
            <a:ext cx="571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236" y="5173090"/>
            <a:ext cx="2571429" cy="314286"/>
          </a:xfrm>
          <a:prstGeom prst="rect">
            <a:avLst/>
          </a:prstGeom>
        </p:spPr>
      </p:pic>
      <p:pic>
        <p:nvPicPr>
          <p:cNvPr id="13" name="Picture 6" descr="flux-diagram-white-backgrou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50" y="1291845"/>
            <a:ext cx="571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453096"/>
            <a:ext cx="3345887" cy="1677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53136"/>
            <a:ext cx="2298253" cy="12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优点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70842" y="1844824"/>
            <a:ext cx="77768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单向</a:t>
            </a:r>
            <a:r>
              <a:rPr lang="zh-CN" altLang="en-US" sz="2400" dirty="0" smtClean="0">
                <a:solidFill>
                  <a:srgbClr val="002060"/>
                </a:solidFill>
              </a:rPr>
              <a:t>数据流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view</a:t>
            </a:r>
            <a:r>
              <a:rPr lang="zh-CN" altLang="en-US" sz="2400" dirty="0" smtClean="0">
                <a:solidFill>
                  <a:srgbClr val="002060"/>
                </a:solidFill>
              </a:rPr>
              <a:t>层变得很薄，真正的组件化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契合</a:t>
            </a:r>
            <a:r>
              <a:rPr lang="en-US" altLang="zh-CN" sz="2400" dirty="0" smtClean="0">
                <a:solidFill>
                  <a:srgbClr val="002060"/>
                </a:solidFill>
              </a:rPr>
              <a:t>react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和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MVC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对比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076" name="Picture 4" descr="http://cdn4.infoqstatic.com/statics_s2_20170411-0445/resource/news/2014/05/facebook-mvc-flux/zh/resources/0519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7147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dn4.infoqstatic.com/statics_s2_20170411-0445/resource/news/2014/05/facebook-mvc-flux/zh/resources/0519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714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理解Flu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51565"/>
            <a:ext cx="547146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4283968" y="2512640"/>
            <a:ext cx="4876800" cy="434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20" y="2096473"/>
            <a:ext cx="662473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</a:rPr>
              <a:t>T</a:t>
            </a:r>
            <a:r>
              <a:rPr lang="en-US" altLang="ko-KR" sz="9600" dirty="0" smtClean="0">
                <a:solidFill>
                  <a:srgbClr val="7CA7C5"/>
                </a:solidFill>
              </a:rPr>
              <a:t>hank you</a:t>
            </a:r>
            <a:endParaRPr lang="ko-KR" altLang="en-US" sz="6000" dirty="0">
              <a:solidFill>
                <a:srgbClr val="7C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446449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介绍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59514" y="4038584"/>
            <a:ext cx="5224504" cy="836712"/>
            <a:chOff x="206896" y="216024"/>
            <a:chExt cx="5224504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66904" y="34199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平台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70842" y="1628800"/>
            <a:ext cx="7272808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由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facebook</a:t>
            </a:r>
            <a:r>
              <a:rPr lang="zh-CN" altLang="en-US" sz="2400" dirty="0" smtClean="0">
                <a:solidFill>
                  <a:srgbClr val="002060"/>
                </a:solidFill>
              </a:rPr>
              <a:t>开发，</a:t>
            </a:r>
            <a:r>
              <a:rPr lang="zh-CN" altLang="en-US" sz="2400" dirty="0">
                <a:solidFill>
                  <a:srgbClr val="002060"/>
                </a:solidFill>
              </a:rPr>
              <a:t>于</a:t>
            </a:r>
            <a:r>
              <a:rPr lang="en-US" altLang="zh-CN" sz="2400" dirty="0">
                <a:solidFill>
                  <a:srgbClr val="002060"/>
                </a:solidFill>
              </a:rPr>
              <a:t>2013</a:t>
            </a:r>
            <a:r>
              <a:rPr lang="zh-CN" altLang="en-US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>
                <a:solidFill>
                  <a:srgbClr val="002060"/>
                </a:solidFill>
              </a:rPr>
              <a:t>月开</a:t>
            </a:r>
            <a:r>
              <a:rPr lang="zh-CN" altLang="en-US" sz="2400" dirty="0" smtClean="0">
                <a:solidFill>
                  <a:srgbClr val="002060"/>
                </a:solidFill>
              </a:rPr>
              <a:t>源，</a:t>
            </a:r>
            <a:r>
              <a:rPr lang="zh-CN" altLang="en-US" sz="2400" dirty="0">
                <a:solidFill>
                  <a:srgbClr val="002060"/>
                </a:solidFill>
              </a:rPr>
              <a:t>现在已发布到</a:t>
            </a:r>
            <a:r>
              <a:rPr lang="en-US" altLang="zh-CN" sz="2400" dirty="0" smtClean="0">
                <a:solidFill>
                  <a:srgbClr val="002060"/>
                </a:solidFill>
              </a:rPr>
              <a:t>V15.5.4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不是一个</a:t>
            </a:r>
            <a:r>
              <a:rPr lang="en-US" altLang="zh-CN" sz="2400" dirty="0">
                <a:solidFill>
                  <a:srgbClr val="002060"/>
                </a:solidFill>
              </a:rPr>
              <a:t>MVC</a:t>
            </a:r>
            <a:r>
              <a:rPr lang="zh-CN" altLang="en-US" sz="2400" dirty="0" smtClean="0">
                <a:solidFill>
                  <a:srgbClr val="002060"/>
                </a:solidFill>
              </a:rPr>
              <a:t>框架</a:t>
            </a:r>
            <a:r>
              <a:rPr lang="zh-CN" altLang="en-US" sz="2400" dirty="0">
                <a:solidFill>
                  <a:srgbClr val="002060"/>
                </a:solidFill>
              </a:rPr>
              <a:t>，</a:t>
            </a:r>
            <a:r>
              <a:rPr lang="zh-CN" altLang="en-US" sz="2400" dirty="0" smtClean="0">
                <a:solidFill>
                  <a:srgbClr val="002060"/>
                </a:solidFill>
              </a:rPr>
              <a:t>只是</a:t>
            </a:r>
            <a:r>
              <a:rPr lang="zh-CN" altLang="en-US" sz="2400" dirty="0">
                <a:solidFill>
                  <a:srgbClr val="002060"/>
                </a:solidFill>
              </a:rPr>
              <a:t>视图</a:t>
            </a:r>
            <a:r>
              <a:rPr lang="zh-CN" altLang="en-US" sz="2400" dirty="0" smtClean="0">
                <a:solidFill>
                  <a:srgbClr val="002060"/>
                </a:solidFill>
              </a:rPr>
              <a:t>层的库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不使用模板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响应式更新非常</a:t>
            </a:r>
            <a:r>
              <a:rPr lang="zh-CN" altLang="en-US" sz="2400" dirty="0" smtClean="0">
                <a:solidFill>
                  <a:srgbClr val="002060"/>
                </a:solidFill>
              </a:rPr>
              <a:t>简单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HTML5</a:t>
            </a:r>
            <a:r>
              <a:rPr lang="zh-CN" altLang="en-US" sz="2400" dirty="0">
                <a:solidFill>
                  <a:srgbClr val="002060"/>
                </a:solidFill>
              </a:rPr>
              <a:t>仅仅是个开始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1267" y="170080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 smtClean="0">
                <a:solidFill>
                  <a:srgbClr val="002060"/>
                </a:solidFill>
              </a:rPr>
              <a:t>状态机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声明</a:t>
            </a:r>
            <a:r>
              <a:rPr lang="zh-CN" altLang="en-US" sz="2400" dirty="0">
                <a:solidFill>
                  <a:srgbClr val="002060"/>
                </a:solidFill>
              </a:rPr>
              <a:t>式设计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高效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 smtClean="0">
                <a:solidFill>
                  <a:srgbClr val="002060"/>
                </a:solidFill>
              </a:rPr>
              <a:t>数据驱动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涉及平台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700808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web</a:t>
            </a:r>
            <a:r>
              <a:rPr lang="zh-CN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-- react (react-canvas)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Andorid</a:t>
            </a:r>
            <a:r>
              <a:rPr lang="zh-CN" altLang="en-US" sz="2400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dirty="0" smtClean="0">
                <a:solidFill>
                  <a:srgbClr val="002060"/>
                </a:solidFill>
              </a:rPr>
              <a:t>IOS -- react-native(</a:t>
            </a:r>
            <a:r>
              <a:rPr lang="en-US" altLang="zh-CN" sz="2000" dirty="0" smtClean="0">
                <a:solidFill>
                  <a:srgbClr val="002060"/>
                </a:solidFill>
              </a:rPr>
              <a:t>learn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once</a:t>
            </a:r>
            <a:r>
              <a:rPr lang="en-US" altLang="zh-CN" sz="2000" dirty="0" err="1">
                <a:solidFill>
                  <a:srgbClr val="002060"/>
                </a:solidFill>
              </a:rPr>
              <a:t>,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write</a:t>
            </a:r>
            <a:r>
              <a:rPr lang="en-US" altLang="zh-CN" sz="2000" dirty="0" smtClean="0">
                <a:solidFill>
                  <a:srgbClr val="002060"/>
                </a:solidFill>
              </a:rPr>
              <a:t> anywhere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桌面应用 </a:t>
            </a:r>
            <a:r>
              <a:rPr lang="en-US" altLang="zh-CN" sz="2400" dirty="0">
                <a:solidFill>
                  <a:srgbClr val="002060"/>
                </a:solidFill>
              </a:rPr>
              <a:t>-- react-native-desktop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VR -- react-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vr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ReactXP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 smtClean="0">
                <a:solidFill>
                  <a:srgbClr val="002060"/>
                </a:solidFill>
              </a:rPr>
              <a:t>iOS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Android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Web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Windows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2308324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核心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特性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 </a:t>
              </a:r>
              <a:r>
                <a:rPr lang="en-US" altLang="zh-CN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组件化开发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79308" y="3983109"/>
            <a:ext cx="5228442" cy="836712"/>
            <a:chOff x="206896" y="216024"/>
            <a:chExt cx="5228442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2.3 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视图层单元测试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9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26" name="Picture 2" descr="sort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6734"/>
            <a:ext cx="776822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32886" y="4725144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原始做法：针对性修改需要更新的</a:t>
            </a:r>
            <a:r>
              <a:rPr lang="en-US" altLang="zh-CN" dirty="0" err="1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节点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2886" y="5187860"/>
            <a:ext cx="720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Mvvm</a:t>
            </a:r>
            <a:r>
              <a:rPr lang="zh-CN" altLang="en-US" dirty="0" smtClean="0">
                <a:solidFill>
                  <a:srgbClr val="002060"/>
                </a:solidFill>
              </a:rPr>
              <a:t>框架做法：视图和状态分离，通过声明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 smtClean="0">
                <a:solidFill>
                  <a:srgbClr val="002060"/>
                </a:solidFill>
              </a:rPr>
              <a:t>节点和状态的关联，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由框架进行更新。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886" y="5927575"/>
            <a:ext cx="501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react</a:t>
            </a:r>
            <a:r>
              <a:rPr lang="zh-CN" altLang="en-US" dirty="0" smtClean="0">
                <a:solidFill>
                  <a:srgbClr val="002060"/>
                </a:solidFill>
              </a:rPr>
              <a:t>做法：状态更变，直接重新渲染整个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671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irtual 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26690" y="183113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DOM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20072" y="1831132"/>
            <a:ext cx="158417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DOM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133527" y="2209174"/>
            <a:ext cx="963884" cy="1080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1735" y="1941711"/>
            <a:ext cx="8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Diff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75856" y="2695228"/>
            <a:ext cx="0" cy="486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3" y="3442309"/>
            <a:ext cx="4844606" cy="24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373</Words>
  <Application>Microsoft Office PowerPoint</Application>
  <PresentationFormat>全屏显示(4:3)</PresentationFormat>
  <Paragraphs>92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맑은 고딕</vt:lpstr>
      <vt:lpstr>等线</vt:lpstr>
      <vt:lpstr>等线 Light</vt:lpstr>
      <vt:lpstr>-윤고딕330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梅昕麟</cp:lastModifiedBy>
  <cp:revision>77</cp:revision>
  <dcterms:created xsi:type="dcterms:W3CDTF">2011-05-26T00:37:07Z</dcterms:created>
  <dcterms:modified xsi:type="dcterms:W3CDTF">2017-04-26T00:24:58Z</dcterms:modified>
</cp:coreProperties>
</file>